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4" r:id="rId2"/>
    <p:sldId id="288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FF6699"/>
    <a:srgbClr val="800000"/>
    <a:srgbClr val="008000"/>
    <a:srgbClr val="FF9933"/>
    <a:srgbClr val="CC6600"/>
    <a:srgbClr val="0000FF"/>
    <a:srgbClr val="FFCC00"/>
    <a:srgbClr val="FFCCCC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86" d="100"/>
          <a:sy n="86" d="100"/>
        </p:scale>
        <p:origin x="-1589" y="-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Copyright©2015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2" name="グループ化 301"/>
          <p:cNvGrpSpPr/>
          <p:nvPr/>
        </p:nvGrpSpPr>
        <p:grpSpPr>
          <a:xfrm>
            <a:off x="365381" y="397329"/>
            <a:ext cx="1679926" cy="1679926"/>
            <a:chOff x="271314" y="2487400"/>
            <a:chExt cx="2021720" cy="2021720"/>
          </a:xfrm>
        </p:grpSpPr>
        <p:sp>
          <p:nvSpPr>
            <p:cNvPr id="303" name="円/楕円 302"/>
            <p:cNvSpPr/>
            <p:nvPr/>
          </p:nvSpPr>
          <p:spPr>
            <a:xfrm>
              <a:off x="271314" y="2487400"/>
              <a:ext cx="2021720" cy="2021720"/>
            </a:xfrm>
            <a:prstGeom prst="ellipse">
              <a:avLst/>
            </a:prstGeom>
            <a:solidFill>
              <a:srgbClr val="00B0F0"/>
            </a:solidFill>
            <a:ln w="25400" cap="flat" cmpd="sng" algn="ctr">
              <a:noFill/>
              <a:prstDash val="solid"/>
            </a:ln>
            <a:effectLst>
              <a:reflection blurRad="6350" stA="52000" endA="300" endPos="35000" dir="5400000" sy="-100000" algn="bl" rotWithShape="0"/>
            </a:effectLst>
            <a:scene3d>
              <a:camera prst="perspectiveRelaxedModerately"/>
              <a:lightRig rig="threePt" dir="t"/>
            </a:scene3d>
            <a:sp3d>
              <a:bevelT w="508000" h="127000"/>
              <a:bevelB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304" name="グループ化 303"/>
            <p:cNvGrpSpPr/>
            <p:nvPr/>
          </p:nvGrpSpPr>
          <p:grpSpPr>
            <a:xfrm>
              <a:off x="460798" y="2688499"/>
              <a:ext cx="1642752" cy="1477392"/>
              <a:chOff x="2936776" y="692696"/>
              <a:chExt cx="2334766" cy="2099748"/>
            </a:xfrm>
            <a:solidFill>
              <a:sysClr val="window" lastClr="FFFFFF"/>
            </a:solidFill>
            <a:effectLst/>
            <a:scene3d>
              <a:camera prst="perspectiveRelaxedModerately"/>
              <a:lightRig rig="threePt" dir="t"/>
            </a:scene3d>
          </p:grpSpPr>
          <p:grpSp>
            <p:nvGrpSpPr>
              <p:cNvPr id="305" name="グループ化 304"/>
              <p:cNvGrpSpPr/>
              <p:nvPr/>
            </p:nvGrpSpPr>
            <p:grpSpPr>
              <a:xfrm>
                <a:off x="2936776" y="692696"/>
                <a:ext cx="2334766" cy="2099748"/>
                <a:chOff x="3944888" y="2132856"/>
                <a:chExt cx="2081758" cy="1872208"/>
              </a:xfrm>
              <a:grpFill/>
            </p:grpSpPr>
            <p:grpSp>
              <p:nvGrpSpPr>
                <p:cNvPr id="307" name="グループ化 306"/>
                <p:cNvGrpSpPr/>
                <p:nvPr/>
              </p:nvGrpSpPr>
              <p:grpSpPr>
                <a:xfrm rot="10800000">
                  <a:off x="3944888" y="2132856"/>
                  <a:ext cx="1872208" cy="1872208"/>
                  <a:chOff x="3944888" y="2132856"/>
                  <a:chExt cx="1872208" cy="1872208"/>
                </a:xfrm>
                <a:grpFill/>
              </p:grpSpPr>
              <p:sp>
                <p:nvSpPr>
                  <p:cNvPr id="312" name="アーチ 311"/>
                  <p:cNvSpPr/>
                  <p:nvPr/>
                </p:nvSpPr>
                <p:spPr>
                  <a:xfrm>
                    <a:off x="3944888" y="2132856"/>
                    <a:ext cx="1872208" cy="1872208"/>
                  </a:xfrm>
                  <a:prstGeom prst="blockArc">
                    <a:avLst>
                      <a:gd name="adj1" fmla="val 18104858"/>
                      <a:gd name="adj2" fmla="val 2782518"/>
                      <a:gd name="adj3" fmla="val 7128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13" name="アーチ 312"/>
                  <p:cNvSpPr/>
                  <p:nvPr/>
                </p:nvSpPr>
                <p:spPr>
                  <a:xfrm>
                    <a:off x="4212332" y="2400300"/>
                    <a:ext cx="1337320" cy="1337320"/>
                  </a:xfrm>
                  <a:prstGeom prst="blockArc">
                    <a:avLst>
                      <a:gd name="adj1" fmla="val 18138830"/>
                      <a:gd name="adj2" fmla="val 2762170"/>
                      <a:gd name="adj3" fmla="val 9735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14" name="アーチ 313"/>
                  <p:cNvSpPr/>
                  <p:nvPr/>
                </p:nvSpPr>
                <p:spPr>
                  <a:xfrm>
                    <a:off x="4494659" y="2682627"/>
                    <a:ext cx="772666" cy="772666"/>
                  </a:xfrm>
                  <a:prstGeom prst="blockArc">
                    <a:avLst>
                      <a:gd name="adj1" fmla="val 18150192"/>
                      <a:gd name="adj2" fmla="val 3184158"/>
                      <a:gd name="adj3" fmla="val 15068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08" name="グループ化 307"/>
                <p:cNvGrpSpPr/>
                <p:nvPr/>
              </p:nvGrpSpPr>
              <p:grpSpPr>
                <a:xfrm rot="10800000" flipH="1">
                  <a:off x="4154438" y="2132856"/>
                  <a:ext cx="1872208" cy="1872208"/>
                  <a:chOff x="3944888" y="2132856"/>
                  <a:chExt cx="1872208" cy="1872208"/>
                </a:xfrm>
                <a:grpFill/>
              </p:grpSpPr>
              <p:sp>
                <p:nvSpPr>
                  <p:cNvPr id="309" name="アーチ 308"/>
                  <p:cNvSpPr/>
                  <p:nvPr/>
                </p:nvSpPr>
                <p:spPr>
                  <a:xfrm>
                    <a:off x="3944888" y="2132856"/>
                    <a:ext cx="1872208" cy="1872208"/>
                  </a:xfrm>
                  <a:prstGeom prst="blockArc">
                    <a:avLst>
                      <a:gd name="adj1" fmla="val 18104858"/>
                      <a:gd name="adj2" fmla="val 2782518"/>
                      <a:gd name="adj3" fmla="val 7128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10" name="アーチ 309"/>
                  <p:cNvSpPr/>
                  <p:nvPr/>
                </p:nvSpPr>
                <p:spPr>
                  <a:xfrm>
                    <a:off x="4212332" y="2400300"/>
                    <a:ext cx="1337320" cy="1337320"/>
                  </a:xfrm>
                  <a:prstGeom prst="blockArc">
                    <a:avLst>
                      <a:gd name="adj1" fmla="val 18138830"/>
                      <a:gd name="adj2" fmla="val 2762170"/>
                      <a:gd name="adj3" fmla="val 9735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11" name="アーチ 310"/>
                  <p:cNvSpPr/>
                  <p:nvPr/>
                </p:nvSpPr>
                <p:spPr>
                  <a:xfrm>
                    <a:off x="4494659" y="2682627"/>
                    <a:ext cx="772666" cy="772666"/>
                  </a:xfrm>
                  <a:prstGeom prst="blockArc">
                    <a:avLst>
                      <a:gd name="adj1" fmla="val 18150192"/>
                      <a:gd name="adj2" fmla="val 3184158"/>
                      <a:gd name="adj3" fmla="val 15068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306" name="円/楕円 305"/>
              <p:cNvSpPr/>
              <p:nvPr/>
            </p:nvSpPr>
            <p:spPr>
              <a:xfrm>
                <a:off x="3927376" y="1562550"/>
                <a:ext cx="360040" cy="360040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315" name="グループ化 314"/>
          <p:cNvGrpSpPr/>
          <p:nvPr/>
        </p:nvGrpSpPr>
        <p:grpSpPr>
          <a:xfrm>
            <a:off x="2239932" y="397329"/>
            <a:ext cx="1679926" cy="1679926"/>
            <a:chOff x="271314" y="2487400"/>
            <a:chExt cx="2021720" cy="2021720"/>
          </a:xfrm>
        </p:grpSpPr>
        <p:sp>
          <p:nvSpPr>
            <p:cNvPr id="316" name="円/楕円 315"/>
            <p:cNvSpPr/>
            <p:nvPr/>
          </p:nvSpPr>
          <p:spPr>
            <a:xfrm>
              <a:off x="271314" y="2487400"/>
              <a:ext cx="2021720" cy="2021720"/>
            </a:xfrm>
            <a:prstGeom prst="ellipse">
              <a:avLst/>
            </a:prstGeom>
            <a:solidFill>
              <a:srgbClr val="FF6600"/>
            </a:solidFill>
            <a:ln w="25400" cap="flat" cmpd="sng" algn="ctr">
              <a:noFill/>
              <a:prstDash val="solid"/>
            </a:ln>
            <a:effectLst>
              <a:reflection blurRad="6350" stA="52000" endA="300" endPos="35000" dir="5400000" sy="-100000" algn="bl" rotWithShape="0"/>
            </a:effectLst>
            <a:scene3d>
              <a:camera prst="perspectiveRelaxedModerately"/>
              <a:lightRig rig="threePt" dir="t"/>
            </a:scene3d>
            <a:sp3d>
              <a:bevelT w="508000" h="127000"/>
              <a:bevelB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317" name="グループ化 316"/>
            <p:cNvGrpSpPr/>
            <p:nvPr/>
          </p:nvGrpSpPr>
          <p:grpSpPr>
            <a:xfrm>
              <a:off x="460798" y="2688499"/>
              <a:ext cx="1642752" cy="1477392"/>
              <a:chOff x="2936776" y="692696"/>
              <a:chExt cx="2334766" cy="2099748"/>
            </a:xfrm>
            <a:solidFill>
              <a:sysClr val="window" lastClr="FFFFFF"/>
            </a:solidFill>
            <a:effectLst/>
            <a:scene3d>
              <a:camera prst="perspectiveRelaxedModerately"/>
              <a:lightRig rig="threePt" dir="t"/>
            </a:scene3d>
          </p:grpSpPr>
          <p:grpSp>
            <p:nvGrpSpPr>
              <p:cNvPr id="318" name="グループ化 317"/>
              <p:cNvGrpSpPr/>
              <p:nvPr/>
            </p:nvGrpSpPr>
            <p:grpSpPr>
              <a:xfrm>
                <a:off x="2936776" y="692696"/>
                <a:ext cx="2334766" cy="2099748"/>
                <a:chOff x="3944888" y="2132856"/>
                <a:chExt cx="2081758" cy="1872208"/>
              </a:xfrm>
              <a:grpFill/>
            </p:grpSpPr>
            <p:grpSp>
              <p:nvGrpSpPr>
                <p:cNvPr id="320" name="グループ化 319"/>
                <p:cNvGrpSpPr/>
                <p:nvPr/>
              </p:nvGrpSpPr>
              <p:grpSpPr>
                <a:xfrm rot="10800000">
                  <a:off x="3944888" y="2132856"/>
                  <a:ext cx="1872208" cy="1872208"/>
                  <a:chOff x="3944888" y="2132856"/>
                  <a:chExt cx="1872208" cy="1872208"/>
                </a:xfrm>
                <a:grpFill/>
              </p:grpSpPr>
              <p:sp>
                <p:nvSpPr>
                  <p:cNvPr id="325" name="アーチ 324"/>
                  <p:cNvSpPr/>
                  <p:nvPr/>
                </p:nvSpPr>
                <p:spPr>
                  <a:xfrm>
                    <a:off x="3944888" y="2132856"/>
                    <a:ext cx="1872208" cy="1872208"/>
                  </a:xfrm>
                  <a:prstGeom prst="blockArc">
                    <a:avLst>
                      <a:gd name="adj1" fmla="val 18104858"/>
                      <a:gd name="adj2" fmla="val 2782518"/>
                      <a:gd name="adj3" fmla="val 7128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26" name="アーチ 325"/>
                  <p:cNvSpPr/>
                  <p:nvPr/>
                </p:nvSpPr>
                <p:spPr>
                  <a:xfrm>
                    <a:off x="4212332" y="2400300"/>
                    <a:ext cx="1337320" cy="1337320"/>
                  </a:xfrm>
                  <a:prstGeom prst="blockArc">
                    <a:avLst>
                      <a:gd name="adj1" fmla="val 18138830"/>
                      <a:gd name="adj2" fmla="val 2762170"/>
                      <a:gd name="adj3" fmla="val 9735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27" name="アーチ 326"/>
                  <p:cNvSpPr/>
                  <p:nvPr/>
                </p:nvSpPr>
                <p:spPr>
                  <a:xfrm>
                    <a:off x="4494659" y="2682627"/>
                    <a:ext cx="772666" cy="772666"/>
                  </a:xfrm>
                  <a:prstGeom prst="blockArc">
                    <a:avLst>
                      <a:gd name="adj1" fmla="val 18150192"/>
                      <a:gd name="adj2" fmla="val 3184158"/>
                      <a:gd name="adj3" fmla="val 15068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21" name="グループ化 320"/>
                <p:cNvGrpSpPr/>
                <p:nvPr/>
              </p:nvGrpSpPr>
              <p:grpSpPr>
                <a:xfrm rot="10800000" flipH="1">
                  <a:off x="4154438" y="2132856"/>
                  <a:ext cx="1872208" cy="1872208"/>
                  <a:chOff x="3944888" y="2132856"/>
                  <a:chExt cx="1872208" cy="1872208"/>
                </a:xfrm>
                <a:grpFill/>
              </p:grpSpPr>
              <p:sp>
                <p:nvSpPr>
                  <p:cNvPr id="322" name="アーチ 321"/>
                  <p:cNvSpPr/>
                  <p:nvPr/>
                </p:nvSpPr>
                <p:spPr>
                  <a:xfrm>
                    <a:off x="3944888" y="2132856"/>
                    <a:ext cx="1872208" cy="1872208"/>
                  </a:xfrm>
                  <a:prstGeom prst="blockArc">
                    <a:avLst>
                      <a:gd name="adj1" fmla="val 18104858"/>
                      <a:gd name="adj2" fmla="val 2782518"/>
                      <a:gd name="adj3" fmla="val 7128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23" name="アーチ 322"/>
                  <p:cNvSpPr/>
                  <p:nvPr/>
                </p:nvSpPr>
                <p:spPr>
                  <a:xfrm>
                    <a:off x="4212332" y="2400300"/>
                    <a:ext cx="1337320" cy="1337320"/>
                  </a:xfrm>
                  <a:prstGeom prst="blockArc">
                    <a:avLst>
                      <a:gd name="adj1" fmla="val 18138830"/>
                      <a:gd name="adj2" fmla="val 2762170"/>
                      <a:gd name="adj3" fmla="val 9735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24" name="アーチ 323"/>
                  <p:cNvSpPr/>
                  <p:nvPr/>
                </p:nvSpPr>
                <p:spPr>
                  <a:xfrm>
                    <a:off x="4494659" y="2682627"/>
                    <a:ext cx="772666" cy="772666"/>
                  </a:xfrm>
                  <a:prstGeom prst="blockArc">
                    <a:avLst>
                      <a:gd name="adj1" fmla="val 18150192"/>
                      <a:gd name="adj2" fmla="val 3184158"/>
                      <a:gd name="adj3" fmla="val 15068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319" name="円/楕円 318"/>
              <p:cNvSpPr/>
              <p:nvPr/>
            </p:nvSpPr>
            <p:spPr>
              <a:xfrm>
                <a:off x="3927376" y="1562550"/>
                <a:ext cx="360040" cy="360040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328" name="グループ化 327"/>
          <p:cNvGrpSpPr/>
          <p:nvPr/>
        </p:nvGrpSpPr>
        <p:grpSpPr>
          <a:xfrm>
            <a:off x="4114483" y="397329"/>
            <a:ext cx="1679926" cy="1679926"/>
            <a:chOff x="271314" y="2487400"/>
            <a:chExt cx="2021720" cy="2021720"/>
          </a:xfrm>
        </p:grpSpPr>
        <p:sp>
          <p:nvSpPr>
            <p:cNvPr id="329" name="円/楕円 328"/>
            <p:cNvSpPr/>
            <p:nvPr/>
          </p:nvSpPr>
          <p:spPr>
            <a:xfrm>
              <a:off x="271314" y="2487400"/>
              <a:ext cx="2021720" cy="2021720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noFill/>
              <a:prstDash val="solid"/>
            </a:ln>
            <a:effectLst>
              <a:reflection blurRad="6350" stA="52000" endA="300" endPos="35000" dir="5400000" sy="-100000" algn="bl" rotWithShape="0"/>
            </a:effectLst>
            <a:scene3d>
              <a:camera prst="perspectiveRelaxedModerately"/>
              <a:lightRig rig="threePt" dir="t"/>
            </a:scene3d>
            <a:sp3d>
              <a:bevelT w="508000" h="127000"/>
              <a:bevelB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330" name="グループ化 329"/>
            <p:cNvGrpSpPr/>
            <p:nvPr/>
          </p:nvGrpSpPr>
          <p:grpSpPr>
            <a:xfrm>
              <a:off x="460798" y="2688499"/>
              <a:ext cx="1642752" cy="1477392"/>
              <a:chOff x="2936776" y="692696"/>
              <a:chExt cx="2334766" cy="2099748"/>
            </a:xfrm>
            <a:solidFill>
              <a:sysClr val="window" lastClr="FFFFFF"/>
            </a:solidFill>
            <a:effectLst/>
            <a:scene3d>
              <a:camera prst="perspectiveRelaxedModerately"/>
              <a:lightRig rig="threePt" dir="t"/>
            </a:scene3d>
          </p:grpSpPr>
          <p:grpSp>
            <p:nvGrpSpPr>
              <p:cNvPr id="331" name="グループ化 330"/>
              <p:cNvGrpSpPr/>
              <p:nvPr/>
            </p:nvGrpSpPr>
            <p:grpSpPr>
              <a:xfrm>
                <a:off x="2936776" y="692696"/>
                <a:ext cx="2334766" cy="2099748"/>
                <a:chOff x="3944888" y="2132856"/>
                <a:chExt cx="2081758" cy="1872208"/>
              </a:xfrm>
              <a:grpFill/>
            </p:grpSpPr>
            <p:grpSp>
              <p:nvGrpSpPr>
                <p:cNvPr id="333" name="グループ化 332"/>
                <p:cNvGrpSpPr/>
                <p:nvPr/>
              </p:nvGrpSpPr>
              <p:grpSpPr>
                <a:xfrm rot="10800000">
                  <a:off x="3944888" y="2132856"/>
                  <a:ext cx="1872208" cy="1872208"/>
                  <a:chOff x="3944888" y="2132856"/>
                  <a:chExt cx="1872208" cy="1872208"/>
                </a:xfrm>
                <a:grpFill/>
              </p:grpSpPr>
              <p:sp>
                <p:nvSpPr>
                  <p:cNvPr id="338" name="アーチ 337"/>
                  <p:cNvSpPr/>
                  <p:nvPr/>
                </p:nvSpPr>
                <p:spPr>
                  <a:xfrm>
                    <a:off x="3944888" y="2132856"/>
                    <a:ext cx="1872208" cy="1872208"/>
                  </a:xfrm>
                  <a:prstGeom prst="blockArc">
                    <a:avLst>
                      <a:gd name="adj1" fmla="val 18104858"/>
                      <a:gd name="adj2" fmla="val 2782518"/>
                      <a:gd name="adj3" fmla="val 7128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39" name="アーチ 338"/>
                  <p:cNvSpPr/>
                  <p:nvPr/>
                </p:nvSpPr>
                <p:spPr>
                  <a:xfrm>
                    <a:off x="4212332" y="2400300"/>
                    <a:ext cx="1337320" cy="1337320"/>
                  </a:xfrm>
                  <a:prstGeom prst="blockArc">
                    <a:avLst>
                      <a:gd name="adj1" fmla="val 18138830"/>
                      <a:gd name="adj2" fmla="val 2762170"/>
                      <a:gd name="adj3" fmla="val 9735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40" name="アーチ 339"/>
                  <p:cNvSpPr/>
                  <p:nvPr/>
                </p:nvSpPr>
                <p:spPr>
                  <a:xfrm>
                    <a:off x="4494659" y="2682627"/>
                    <a:ext cx="772666" cy="772666"/>
                  </a:xfrm>
                  <a:prstGeom prst="blockArc">
                    <a:avLst>
                      <a:gd name="adj1" fmla="val 18150192"/>
                      <a:gd name="adj2" fmla="val 3184158"/>
                      <a:gd name="adj3" fmla="val 15068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34" name="グループ化 333"/>
                <p:cNvGrpSpPr/>
                <p:nvPr/>
              </p:nvGrpSpPr>
              <p:grpSpPr>
                <a:xfrm rot="10800000" flipH="1">
                  <a:off x="4154438" y="2132856"/>
                  <a:ext cx="1872208" cy="1872208"/>
                  <a:chOff x="3944888" y="2132856"/>
                  <a:chExt cx="1872208" cy="1872208"/>
                </a:xfrm>
                <a:grpFill/>
              </p:grpSpPr>
              <p:sp>
                <p:nvSpPr>
                  <p:cNvPr id="335" name="アーチ 334"/>
                  <p:cNvSpPr/>
                  <p:nvPr/>
                </p:nvSpPr>
                <p:spPr>
                  <a:xfrm>
                    <a:off x="3944888" y="2132856"/>
                    <a:ext cx="1872208" cy="1872208"/>
                  </a:xfrm>
                  <a:prstGeom prst="blockArc">
                    <a:avLst>
                      <a:gd name="adj1" fmla="val 18104858"/>
                      <a:gd name="adj2" fmla="val 2782518"/>
                      <a:gd name="adj3" fmla="val 7128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36" name="アーチ 335"/>
                  <p:cNvSpPr/>
                  <p:nvPr/>
                </p:nvSpPr>
                <p:spPr>
                  <a:xfrm>
                    <a:off x="4212332" y="2400300"/>
                    <a:ext cx="1337320" cy="1337320"/>
                  </a:xfrm>
                  <a:prstGeom prst="blockArc">
                    <a:avLst>
                      <a:gd name="adj1" fmla="val 18138830"/>
                      <a:gd name="adj2" fmla="val 2762170"/>
                      <a:gd name="adj3" fmla="val 9735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37" name="アーチ 336"/>
                  <p:cNvSpPr/>
                  <p:nvPr/>
                </p:nvSpPr>
                <p:spPr>
                  <a:xfrm>
                    <a:off x="4494659" y="2682627"/>
                    <a:ext cx="772666" cy="772666"/>
                  </a:xfrm>
                  <a:prstGeom prst="blockArc">
                    <a:avLst>
                      <a:gd name="adj1" fmla="val 18150192"/>
                      <a:gd name="adj2" fmla="val 3184158"/>
                      <a:gd name="adj3" fmla="val 15068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332" name="円/楕円 331"/>
              <p:cNvSpPr/>
              <p:nvPr/>
            </p:nvSpPr>
            <p:spPr>
              <a:xfrm>
                <a:off x="3927376" y="1562550"/>
                <a:ext cx="360040" cy="360040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341" name="グループ化 340"/>
          <p:cNvGrpSpPr/>
          <p:nvPr/>
        </p:nvGrpSpPr>
        <p:grpSpPr>
          <a:xfrm>
            <a:off x="5989034" y="397329"/>
            <a:ext cx="1679926" cy="1679926"/>
            <a:chOff x="271314" y="2487400"/>
            <a:chExt cx="2021720" cy="2021720"/>
          </a:xfrm>
        </p:grpSpPr>
        <p:sp>
          <p:nvSpPr>
            <p:cNvPr id="342" name="円/楕円 341"/>
            <p:cNvSpPr/>
            <p:nvPr/>
          </p:nvSpPr>
          <p:spPr>
            <a:xfrm>
              <a:off x="271314" y="2487400"/>
              <a:ext cx="2021720" cy="2021720"/>
            </a:xfrm>
            <a:prstGeom prst="ellipse">
              <a:avLst/>
            </a:prstGeom>
            <a:solidFill>
              <a:srgbClr val="00B050"/>
            </a:solidFill>
            <a:ln w="25400" cap="flat" cmpd="sng" algn="ctr">
              <a:noFill/>
              <a:prstDash val="solid"/>
            </a:ln>
            <a:effectLst>
              <a:reflection blurRad="6350" stA="52000" endA="300" endPos="35000" dir="5400000" sy="-100000" algn="bl" rotWithShape="0"/>
            </a:effectLst>
            <a:scene3d>
              <a:camera prst="perspectiveRelaxedModerately"/>
              <a:lightRig rig="threePt" dir="t"/>
            </a:scene3d>
            <a:sp3d>
              <a:bevelT w="508000" h="127000"/>
              <a:bevelB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343" name="グループ化 342"/>
            <p:cNvGrpSpPr/>
            <p:nvPr/>
          </p:nvGrpSpPr>
          <p:grpSpPr>
            <a:xfrm>
              <a:off x="460798" y="2688499"/>
              <a:ext cx="1642752" cy="1477392"/>
              <a:chOff x="2936776" y="692696"/>
              <a:chExt cx="2334766" cy="2099748"/>
            </a:xfrm>
            <a:solidFill>
              <a:sysClr val="window" lastClr="FFFFFF"/>
            </a:solidFill>
            <a:effectLst/>
            <a:scene3d>
              <a:camera prst="perspectiveRelaxedModerately"/>
              <a:lightRig rig="threePt" dir="t"/>
            </a:scene3d>
          </p:grpSpPr>
          <p:grpSp>
            <p:nvGrpSpPr>
              <p:cNvPr id="344" name="グループ化 343"/>
              <p:cNvGrpSpPr/>
              <p:nvPr/>
            </p:nvGrpSpPr>
            <p:grpSpPr>
              <a:xfrm>
                <a:off x="2936776" y="692696"/>
                <a:ext cx="2334766" cy="2099748"/>
                <a:chOff x="3944888" y="2132856"/>
                <a:chExt cx="2081758" cy="1872208"/>
              </a:xfrm>
              <a:grpFill/>
            </p:grpSpPr>
            <p:grpSp>
              <p:nvGrpSpPr>
                <p:cNvPr id="346" name="グループ化 345"/>
                <p:cNvGrpSpPr/>
                <p:nvPr/>
              </p:nvGrpSpPr>
              <p:grpSpPr>
                <a:xfrm rot="10800000">
                  <a:off x="3944888" y="2132856"/>
                  <a:ext cx="1872208" cy="1872208"/>
                  <a:chOff x="3944888" y="2132856"/>
                  <a:chExt cx="1872208" cy="1872208"/>
                </a:xfrm>
                <a:grpFill/>
              </p:grpSpPr>
              <p:sp>
                <p:nvSpPr>
                  <p:cNvPr id="351" name="アーチ 350"/>
                  <p:cNvSpPr/>
                  <p:nvPr/>
                </p:nvSpPr>
                <p:spPr>
                  <a:xfrm>
                    <a:off x="3944888" y="2132856"/>
                    <a:ext cx="1872208" cy="1872208"/>
                  </a:xfrm>
                  <a:prstGeom prst="blockArc">
                    <a:avLst>
                      <a:gd name="adj1" fmla="val 18104858"/>
                      <a:gd name="adj2" fmla="val 2782518"/>
                      <a:gd name="adj3" fmla="val 7128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52" name="アーチ 351"/>
                  <p:cNvSpPr/>
                  <p:nvPr/>
                </p:nvSpPr>
                <p:spPr>
                  <a:xfrm>
                    <a:off x="4212332" y="2400300"/>
                    <a:ext cx="1337320" cy="1337320"/>
                  </a:xfrm>
                  <a:prstGeom prst="blockArc">
                    <a:avLst>
                      <a:gd name="adj1" fmla="val 18138830"/>
                      <a:gd name="adj2" fmla="val 2762170"/>
                      <a:gd name="adj3" fmla="val 9735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53" name="アーチ 352"/>
                  <p:cNvSpPr/>
                  <p:nvPr/>
                </p:nvSpPr>
                <p:spPr>
                  <a:xfrm>
                    <a:off x="4494659" y="2682627"/>
                    <a:ext cx="772666" cy="772666"/>
                  </a:xfrm>
                  <a:prstGeom prst="blockArc">
                    <a:avLst>
                      <a:gd name="adj1" fmla="val 18150192"/>
                      <a:gd name="adj2" fmla="val 3184158"/>
                      <a:gd name="adj3" fmla="val 15068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47" name="グループ化 346"/>
                <p:cNvGrpSpPr/>
                <p:nvPr/>
              </p:nvGrpSpPr>
              <p:grpSpPr>
                <a:xfrm rot="10800000" flipH="1">
                  <a:off x="4154438" y="2132856"/>
                  <a:ext cx="1872208" cy="1872208"/>
                  <a:chOff x="3944888" y="2132856"/>
                  <a:chExt cx="1872208" cy="1872208"/>
                </a:xfrm>
                <a:grpFill/>
              </p:grpSpPr>
              <p:sp>
                <p:nvSpPr>
                  <p:cNvPr id="348" name="アーチ 347"/>
                  <p:cNvSpPr/>
                  <p:nvPr/>
                </p:nvSpPr>
                <p:spPr>
                  <a:xfrm>
                    <a:off x="3944888" y="2132856"/>
                    <a:ext cx="1872208" cy="1872208"/>
                  </a:xfrm>
                  <a:prstGeom prst="blockArc">
                    <a:avLst>
                      <a:gd name="adj1" fmla="val 18104858"/>
                      <a:gd name="adj2" fmla="val 2782518"/>
                      <a:gd name="adj3" fmla="val 7128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49" name="アーチ 348"/>
                  <p:cNvSpPr/>
                  <p:nvPr/>
                </p:nvSpPr>
                <p:spPr>
                  <a:xfrm>
                    <a:off x="4212332" y="2400300"/>
                    <a:ext cx="1337320" cy="1337320"/>
                  </a:xfrm>
                  <a:prstGeom prst="blockArc">
                    <a:avLst>
                      <a:gd name="adj1" fmla="val 18138830"/>
                      <a:gd name="adj2" fmla="val 2762170"/>
                      <a:gd name="adj3" fmla="val 9735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50" name="アーチ 349"/>
                  <p:cNvSpPr/>
                  <p:nvPr/>
                </p:nvSpPr>
                <p:spPr>
                  <a:xfrm>
                    <a:off x="4494659" y="2682627"/>
                    <a:ext cx="772666" cy="772666"/>
                  </a:xfrm>
                  <a:prstGeom prst="blockArc">
                    <a:avLst>
                      <a:gd name="adj1" fmla="val 18150192"/>
                      <a:gd name="adj2" fmla="val 3184158"/>
                      <a:gd name="adj3" fmla="val 15068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345" name="円/楕円 344"/>
              <p:cNvSpPr/>
              <p:nvPr/>
            </p:nvSpPr>
            <p:spPr>
              <a:xfrm>
                <a:off x="3927376" y="1562550"/>
                <a:ext cx="360040" cy="360040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354" name="グループ化 353"/>
          <p:cNvGrpSpPr/>
          <p:nvPr/>
        </p:nvGrpSpPr>
        <p:grpSpPr>
          <a:xfrm>
            <a:off x="7863584" y="397329"/>
            <a:ext cx="1679926" cy="1679926"/>
            <a:chOff x="271314" y="2487400"/>
            <a:chExt cx="2021720" cy="2021720"/>
          </a:xfrm>
        </p:grpSpPr>
        <p:sp>
          <p:nvSpPr>
            <p:cNvPr id="355" name="円/楕円 354"/>
            <p:cNvSpPr/>
            <p:nvPr/>
          </p:nvSpPr>
          <p:spPr>
            <a:xfrm>
              <a:off x="271314" y="2487400"/>
              <a:ext cx="2021720" cy="2021720"/>
            </a:xfrm>
            <a:prstGeom prst="ellipse">
              <a:avLst/>
            </a:prstGeom>
            <a:solidFill>
              <a:srgbClr val="FFFF00"/>
            </a:solidFill>
            <a:ln w="25400" cap="flat" cmpd="sng" algn="ctr">
              <a:noFill/>
              <a:prstDash val="solid"/>
            </a:ln>
            <a:effectLst>
              <a:reflection blurRad="6350" stA="52000" endA="300" endPos="35000" dir="5400000" sy="-100000" algn="bl" rotWithShape="0"/>
            </a:effectLst>
            <a:scene3d>
              <a:camera prst="perspectiveRelaxedModerately"/>
              <a:lightRig rig="threePt" dir="t"/>
            </a:scene3d>
            <a:sp3d>
              <a:bevelT w="508000" h="127000"/>
              <a:bevelB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356" name="グループ化 355"/>
            <p:cNvGrpSpPr/>
            <p:nvPr/>
          </p:nvGrpSpPr>
          <p:grpSpPr>
            <a:xfrm>
              <a:off x="460798" y="2688499"/>
              <a:ext cx="1642752" cy="1477392"/>
              <a:chOff x="2936776" y="692696"/>
              <a:chExt cx="2334766" cy="2099748"/>
            </a:xfrm>
            <a:solidFill>
              <a:sysClr val="window" lastClr="FFFFFF"/>
            </a:solidFill>
            <a:effectLst/>
            <a:scene3d>
              <a:camera prst="perspectiveRelaxedModerately"/>
              <a:lightRig rig="threePt" dir="t"/>
            </a:scene3d>
          </p:grpSpPr>
          <p:grpSp>
            <p:nvGrpSpPr>
              <p:cNvPr id="357" name="グループ化 356"/>
              <p:cNvGrpSpPr/>
              <p:nvPr/>
            </p:nvGrpSpPr>
            <p:grpSpPr>
              <a:xfrm>
                <a:off x="2936776" y="692696"/>
                <a:ext cx="2334766" cy="2099748"/>
                <a:chOff x="3944888" y="2132856"/>
                <a:chExt cx="2081758" cy="1872208"/>
              </a:xfrm>
              <a:grpFill/>
            </p:grpSpPr>
            <p:grpSp>
              <p:nvGrpSpPr>
                <p:cNvPr id="359" name="グループ化 358"/>
                <p:cNvGrpSpPr/>
                <p:nvPr/>
              </p:nvGrpSpPr>
              <p:grpSpPr>
                <a:xfrm rot="10800000">
                  <a:off x="3944888" y="2132856"/>
                  <a:ext cx="1872208" cy="1872208"/>
                  <a:chOff x="3944888" y="2132856"/>
                  <a:chExt cx="1872208" cy="1872208"/>
                </a:xfrm>
                <a:grpFill/>
              </p:grpSpPr>
              <p:sp>
                <p:nvSpPr>
                  <p:cNvPr id="364" name="アーチ 363"/>
                  <p:cNvSpPr/>
                  <p:nvPr/>
                </p:nvSpPr>
                <p:spPr>
                  <a:xfrm>
                    <a:off x="3944888" y="2132856"/>
                    <a:ext cx="1872208" cy="1872208"/>
                  </a:xfrm>
                  <a:prstGeom prst="blockArc">
                    <a:avLst>
                      <a:gd name="adj1" fmla="val 18104858"/>
                      <a:gd name="adj2" fmla="val 2782518"/>
                      <a:gd name="adj3" fmla="val 7128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65" name="アーチ 364"/>
                  <p:cNvSpPr/>
                  <p:nvPr/>
                </p:nvSpPr>
                <p:spPr>
                  <a:xfrm>
                    <a:off x="4212332" y="2400300"/>
                    <a:ext cx="1337320" cy="1337320"/>
                  </a:xfrm>
                  <a:prstGeom prst="blockArc">
                    <a:avLst>
                      <a:gd name="adj1" fmla="val 18138830"/>
                      <a:gd name="adj2" fmla="val 2762170"/>
                      <a:gd name="adj3" fmla="val 9735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66" name="アーチ 365"/>
                  <p:cNvSpPr/>
                  <p:nvPr/>
                </p:nvSpPr>
                <p:spPr>
                  <a:xfrm>
                    <a:off x="4494659" y="2682627"/>
                    <a:ext cx="772666" cy="772666"/>
                  </a:xfrm>
                  <a:prstGeom prst="blockArc">
                    <a:avLst>
                      <a:gd name="adj1" fmla="val 18150192"/>
                      <a:gd name="adj2" fmla="val 3184158"/>
                      <a:gd name="adj3" fmla="val 15068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60" name="グループ化 359"/>
                <p:cNvGrpSpPr/>
                <p:nvPr/>
              </p:nvGrpSpPr>
              <p:grpSpPr>
                <a:xfrm rot="10800000" flipH="1">
                  <a:off x="4154438" y="2132856"/>
                  <a:ext cx="1872208" cy="1872208"/>
                  <a:chOff x="3944888" y="2132856"/>
                  <a:chExt cx="1872208" cy="1872208"/>
                </a:xfrm>
                <a:grpFill/>
              </p:grpSpPr>
              <p:sp>
                <p:nvSpPr>
                  <p:cNvPr id="361" name="アーチ 360"/>
                  <p:cNvSpPr/>
                  <p:nvPr/>
                </p:nvSpPr>
                <p:spPr>
                  <a:xfrm>
                    <a:off x="3944888" y="2132856"/>
                    <a:ext cx="1872208" cy="1872208"/>
                  </a:xfrm>
                  <a:prstGeom prst="blockArc">
                    <a:avLst>
                      <a:gd name="adj1" fmla="val 18104858"/>
                      <a:gd name="adj2" fmla="val 2782518"/>
                      <a:gd name="adj3" fmla="val 7128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62" name="アーチ 361"/>
                  <p:cNvSpPr/>
                  <p:nvPr/>
                </p:nvSpPr>
                <p:spPr>
                  <a:xfrm>
                    <a:off x="4212332" y="2400300"/>
                    <a:ext cx="1337320" cy="1337320"/>
                  </a:xfrm>
                  <a:prstGeom prst="blockArc">
                    <a:avLst>
                      <a:gd name="adj1" fmla="val 18138830"/>
                      <a:gd name="adj2" fmla="val 2762170"/>
                      <a:gd name="adj3" fmla="val 9735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63" name="アーチ 362"/>
                  <p:cNvSpPr/>
                  <p:nvPr/>
                </p:nvSpPr>
                <p:spPr>
                  <a:xfrm>
                    <a:off x="4494659" y="2682627"/>
                    <a:ext cx="772666" cy="772666"/>
                  </a:xfrm>
                  <a:prstGeom prst="blockArc">
                    <a:avLst>
                      <a:gd name="adj1" fmla="val 18150192"/>
                      <a:gd name="adj2" fmla="val 3184158"/>
                      <a:gd name="adj3" fmla="val 15068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358" name="円/楕円 357"/>
              <p:cNvSpPr/>
              <p:nvPr/>
            </p:nvSpPr>
            <p:spPr>
              <a:xfrm>
                <a:off x="3927376" y="1562550"/>
                <a:ext cx="360040" cy="360040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367" name="グループ化 366"/>
          <p:cNvGrpSpPr/>
          <p:nvPr/>
        </p:nvGrpSpPr>
        <p:grpSpPr>
          <a:xfrm>
            <a:off x="94037" y="2393885"/>
            <a:ext cx="1944924" cy="1932024"/>
            <a:chOff x="-6377" y="2534573"/>
            <a:chExt cx="2038087" cy="2024571"/>
          </a:xfrm>
        </p:grpSpPr>
        <p:sp>
          <p:nvSpPr>
            <p:cNvPr id="368" name="円/楕円 367"/>
            <p:cNvSpPr/>
            <p:nvPr/>
          </p:nvSpPr>
          <p:spPr>
            <a:xfrm>
              <a:off x="271314" y="2534573"/>
              <a:ext cx="1760396" cy="1760396"/>
            </a:xfrm>
            <a:prstGeom prst="ellipse">
              <a:avLst/>
            </a:prstGeom>
            <a:solidFill>
              <a:srgbClr val="00B0F0"/>
            </a:solidFill>
            <a:ln w="25400" cap="flat" cmpd="sng" algn="ctr">
              <a:noFill/>
              <a:prstDash val="solid"/>
            </a:ln>
            <a:effectLst>
              <a:reflection blurRad="6350" stA="52000" endA="300" endPos="35000" dir="5400000" sy="-100000" algn="bl" rotWithShape="0"/>
            </a:effectLst>
            <a:scene3d>
              <a:camera prst="perspectiveRelaxedModerately"/>
              <a:lightRig rig="threePt" dir="t"/>
            </a:scene3d>
            <a:sp3d>
              <a:bevelT w="508000" h="127000"/>
              <a:bevelB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369" name="グループ化 368"/>
            <p:cNvGrpSpPr/>
            <p:nvPr/>
          </p:nvGrpSpPr>
          <p:grpSpPr>
            <a:xfrm>
              <a:off x="-6377" y="2636912"/>
              <a:ext cx="1719017" cy="1922232"/>
              <a:chOff x="128465" y="2709678"/>
              <a:chExt cx="1738254" cy="1738254"/>
            </a:xfrm>
            <a:scene3d>
              <a:camera prst="perspectiveRelaxed"/>
              <a:lightRig rig="threePt" dir="t"/>
            </a:scene3d>
          </p:grpSpPr>
          <p:sp>
            <p:nvSpPr>
              <p:cNvPr id="370" name="アーチ 369"/>
              <p:cNvSpPr/>
              <p:nvPr/>
            </p:nvSpPr>
            <p:spPr>
              <a:xfrm rot="8869041" flipH="1">
                <a:off x="128465" y="2709678"/>
                <a:ext cx="1738254" cy="1738254"/>
              </a:xfrm>
              <a:prstGeom prst="blockArc">
                <a:avLst>
                  <a:gd name="adj1" fmla="val 18104858"/>
                  <a:gd name="adj2" fmla="val 2782518"/>
                  <a:gd name="adj3" fmla="val 7128"/>
                </a:avLst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>
                <a:sp3d extrusionH="57150">
                  <a:bevelT w="38100" h="38100"/>
                </a:sp3d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71" name="アーチ 370"/>
              <p:cNvSpPr/>
              <p:nvPr/>
            </p:nvSpPr>
            <p:spPr>
              <a:xfrm rot="8869041" flipH="1">
                <a:off x="376774" y="2957987"/>
                <a:ext cx="1241637" cy="1241637"/>
              </a:xfrm>
              <a:prstGeom prst="blockArc">
                <a:avLst>
                  <a:gd name="adj1" fmla="val 18138830"/>
                  <a:gd name="adj2" fmla="val 2762170"/>
                  <a:gd name="adj3" fmla="val 9735"/>
                </a:avLst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>
                <a:sp3d extrusionH="57150">
                  <a:bevelT w="38100" h="38100"/>
                </a:sp3d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72" name="アーチ 371"/>
              <p:cNvSpPr/>
              <p:nvPr/>
            </p:nvSpPr>
            <p:spPr>
              <a:xfrm rot="8869041" flipH="1">
                <a:off x="638901" y="3220114"/>
                <a:ext cx="717383" cy="717383"/>
              </a:xfrm>
              <a:prstGeom prst="blockArc">
                <a:avLst>
                  <a:gd name="adj1" fmla="val 18150192"/>
                  <a:gd name="adj2" fmla="val 3184158"/>
                  <a:gd name="adj3" fmla="val 15068"/>
                </a:avLst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>
                <a:sp3d extrusionH="57150">
                  <a:bevelT w="38100" h="38100"/>
                </a:sp3d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73" name="円/楕円 372"/>
              <p:cNvSpPr/>
              <p:nvPr/>
            </p:nvSpPr>
            <p:spPr>
              <a:xfrm rot="19669041">
                <a:off x="768501" y="3480162"/>
                <a:ext cx="298055" cy="298055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>
                <a:sp3d extrusionH="57150">
                  <a:bevelT w="38100" h="38100"/>
                </a:sp3d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374" name="グループ化 373"/>
          <p:cNvGrpSpPr/>
          <p:nvPr/>
        </p:nvGrpSpPr>
        <p:grpSpPr>
          <a:xfrm>
            <a:off x="1950717" y="2393885"/>
            <a:ext cx="1954536" cy="1932024"/>
            <a:chOff x="1742524" y="2534573"/>
            <a:chExt cx="2048160" cy="2024571"/>
          </a:xfrm>
        </p:grpSpPr>
        <p:sp>
          <p:nvSpPr>
            <p:cNvPr id="375" name="円/楕円 374"/>
            <p:cNvSpPr/>
            <p:nvPr/>
          </p:nvSpPr>
          <p:spPr>
            <a:xfrm>
              <a:off x="2030288" y="2534573"/>
              <a:ext cx="1760396" cy="1760396"/>
            </a:xfrm>
            <a:prstGeom prst="ellipse">
              <a:avLst/>
            </a:prstGeom>
            <a:solidFill>
              <a:srgbClr val="FF6600"/>
            </a:solidFill>
            <a:ln w="25400" cap="flat" cmpd="sng" algn="ctr">
              <a:noFill/>
              <a:prstDash val="solid"/>
            </a:ln>
            <a:effectLst>
              <a:reflection blurRad="6350" stA="52000" endA="300" endPos="35000" dir="5400000" sy="-100000" algn="bl" rotWithShape="0"/>
            </a:effectLst>
            <a:scene3d>
              <a:camera prst="perspectiveRelaxedModerately"/>
              <a:lightRig rig="threePt" dir="t"/>
            </a:scene3d>
            <a:sp3d>
              <a:bevelT w="508000" h="127000"/>
              <a:bevelB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376" name="グループ化 375"/>
            <p:cNvGrpSpPr/>
            <p:nvPr/>
          </p:nvGrpSpPr>
          <p:grpSpPr>
            <a:xfrm>
              <a:off x="1742524" y="2636912"/>
              <a:ext cx="1719017" cy="1922232"/>
              <a:chOff x="128465" y="2709678"/>
              <a:chExt cx="1738254" cy="1738254"/>
            </a:xfrm>
            <a:scene3d>
              <a:camera prst="perspectiveRelaxed"/>
              <a:lightRig rig="threePt" dir="t"/>
            </a:scene3d>
          </p:grpSpPr>
          <p:sp>
            <p:nvSpPr>
              <p:cNvPr id="377" name="アーチ 376"/>
              <p:cNvSpPr/>
              <p:nvPr/>
            </p:nvSpPr>
            <p:spPr>
              <a:xfrm rot="8869041" flipH="1">
                <a:off x="128465" y="2709678"/>
                <a:ext cx="1738254" cy="1738254"/>
              </a:xfrm>
              <a:prstGeom prst="blockArc">
                <a:avLst>
                  <a:gd name="adj1" fmla="val 18104858"/>
                  <a:gd name="adj2" fmla="val 2782518"/>
                  <a:gd name="adj3" fmla="val 7128"/>
                </a:avLst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>
                <a:sp3d extrusionH="57150">
                  <a:bevelT w="38100" h="38100"/>
                </a:sp3d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78" name="アーチ 377"/>
              <p:cNvSpPr/>
              <p:nvPr/>
            </p:nvSpPr>
            <p:spPr>
              <a:xfrm rot="8869041" flipH="1">
                <a:off x="376774" y="2957987"/>
                <a:ext cx="1241637" cy="1241637"/>
              </a:xfrm>
              <a:prstGeom prst="blockArc">
                <a:avLst>
                  <a:gd name="adj1" fmla="val 18138830"/>
                  <a:gd name="adj2" fmla="val 2762170"/>
                  <a:gd name="adj3" fmla="val 9735"/>
                </a:avLst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>
                <a:sp3d extrusionH="57150">
                  <a:bevelT w="38100" h="38100"/>
                </a:sp3d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79" name="アーチ 378"/>
              <p:cNvSpPr/>
              <p:nvPr/>
            </p:nvSpPr>
            <p:spPr>
              <a:xfrm rot="8869041" flipH="1">
                <a:off x="638901" y="3220114"/>
                <a:ext cx="717383" cy="717383"/>
              </a:xfrm>
              <a:prstGeom prst="blockArc">
                <a:avLst>
                  <a:gd name="adj1" fmla="val 18150192"/>
                  <a:gd name="adj2" fmla="val 3184158"/>
                  <a:gd name="adj3" fmla="val 15068"/>
                </a:avLst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>
                <a:sp3d extrusionH="57150">
                  <a:bevelT w="38100" h="38100"/>
                </a:sp3d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80" name="円/楕円 379"/>
              <p:cNvSpPr/>
              <p:nvPr/>
            </p:nvSpPr>
            <p:spPr>
              <a:xfrm rot="19669041">
                <a:off x="768501" y="3480162"/>
                <a:ext cx="298055" cy="298055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>
                <a:sp3d extrusionH="57150">
                  <a:bevelT w="38100" h="38100"/>
                </a:sp3d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381" name="グループ化 380"/>
          <p:cNvGrpSpPr/>
          <p:nvPr/>
        </p:nvGrpSpPr>
        <p:grpSpPr>
          <a:xfrm>
            <a:off x="3817009" y="2393885"/>
            <a:ext cx="1956686" cy="1932024"/>
            <a:chOff x="3584848" y="2534573"/>
            <a:chExt cx="2050414" cy="2024571"/>
          </a:xfrm>
        </p:grpSpPr>
        <p:sp>
          <p:nvSpPr>
            <p:cNvPr id="382" name="円/楕円 381"/>
            <p:cNvSpPr/>
            <p:nvPr/>
          </p:nvSpPr>
          <p:spPr>
            <a:xfrm>
              <a:off x="3874866" y="2534573"/>
              <a:ext cx="1760396" cy="1760396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noFill/>
              <a:prstDash val="solid"/>
            </a:ln>
            <a:effectLst>
              <a:reflection blurRad="6350" stA="52000" endA="300" endPos="35000" dir="5400000" sy="-100000" algn="bl" rotWithShape="0"/>
            </a:effectLst>
            <a:scene3d>
              <a:camera prst="perspectiveRelaxedModerately"/>
              <a:lightRig rig="threePt" dir="t"/>
            </a:scene3d>
            <a:sp3d>
              <a:bevelT w="508000" h="127000"/>
              <a:bevelB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383" name="グループ化 382"/>
            <p:cNvGrpSpPr/>
            <p:nvPr/>
          </p:nvGrpSpPr>
          <p:grpSpPr>
            <a:xfrm>
              <a:off x="3584848" y="2636912"/>
              <a:ext cx="1719017" cy="1922232"/>
              <a:chOff x="128465" y="2709678"/>
              <a:chExt cx="1738254" cy="1738254"/>
            </a:xfrm>
            <a:scene3d>
              <a:camera prst="perspectiveRelaxed"/>
              <a:lightRig rig="threePt" dir="t"/>
            </a:scene3d>
          </p:grpSpPr>
          <p:sp>
            <p:nvSpPr>
              <p:cNvPr id="384" name="アーチ 383"/>
              <p:cNvSpPr/>
              <p:nvPr/>
            </p:nvSpPr>
            <p:spPr>
              <a:xfrm rot="8869041" flipH="1">
                <a:off x="128465" y="2709678"/>
                <a:ext cx="1738254" cy="1738254"/>
              </a:xfrm>
              <a:prstGeom prst="blockArc">
                <a:avLst>
                  <a:gd name="adj1" fmla="val 18104858"/>
                  <a:gd name="adj2" fmla="val 2782518"/>
                  <a:gd name="adj3" fmla="val 7128"/>
                </a:avLst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>
                <a:sp3d extrusionH="57150">
                  <a:bevelT w="38100" h="38100"/>
                </a:sp3d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85" name="アーチ 384"/>
              <p:cNvSpPr/>
              <p:nvPr/>
            </p:nvSpPr>
            <p:spPr>
              <a:xfrm rot="8869041" flipH="1">
                <a:off x="376774" y="2957987"/>
                <a:ext cx="1241637" cy="1241637"/>
              </a:xfrm>
              <a:prstGeom prst="blockArc">
                <a:avLst>
                  <a:gd name="adj1" fmla="val 18138830"/>
                  <a:gd name="adj2" fmla="val 2762170"/>
                  <a:gd name="adj3" fmla="val 9735"/>
                </a:avLst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>
                <a:sp3d extrusionH="57150">
                  <a:bevelT w="38100" h="38100"/>
                </a:sp3d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86" name="アーチ 385"/>
              <p:cNvSpPr/>
              <p:nvPr/>
            </p:nvSpPr>
            <p:spPr>
              <a:xfrm rot="8869041" flipH="1">
                <a:off x="638901" y="3220114"/>
                <a:ext cx="717383" cy="717383"/>
              </a:xfrm>
              <a:prstGeom prst="blockArc">
                <a:avLst>
                  <a:gd name="adj1" fmla="val 18150192"/>
                  <a:gd name="adj2" fmla="val 3184158"/>
                  <a:gd name="adj3" fmla="val 15068"/>
                </a:avLst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>
                <a:sp3d extrusionH="57150">
                  <a:bevelT w="38100" h="38100"/>
                </a:sp3d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87" name="円/楕円 386"/>
              <p:cNvSpPr/>
              <p:nvPr/>
            </p:nvSpPr>
            <p:spPr>
              <a:xfrm rot="19669041">
                <a:off x="768501" y="3480162"/>
                <a:ext cx="298055" cy="298055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>
                <a:sp3d extrusionH="57150">
                  <a:bevelT w="38100" h="38100"/>
                </a:sp3d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388" name="グループ化 387"/>
          <p:cNvGrpSpPr/>
          <p:nvPr/>
        </p:nvGrpSpPr>
        <p:grpSpPr>
          <a:xfrm>
            <a:off x="5685451" y="2393885"/>
            <a:ext cx="1921566" cy="1932026"/>
            <a:chOff x="5466231" y="2534573"/>
            <a:chExt cx="2013609" cy="2024571"/>
          </a:xfrm>
        </p:grpSpPr>
        <p:sp>
          <p:nvSpPr>
            <p:cNvPr id="389" name="円/楕円 388"/>
            <p:cNvSpPr/>
            <p:nvPr/>
          </p:nvSpPr>
          <p:spPr>
            <a:xfrm>
              <a:off x="5719444" y="2534573"/>
              <a:ext cx="1760396" cy="1760396"/>
            </a:xfrm>
            <a:prstGeom prst="ellipse">
              <a:avLst/>
            </a:prstGeom>
            <a:solidFill>
              <a:srgbClr val="00B050"/>
            </a:solidFill>
            <a:ln w="25400" cap="flat" cmpd="sng" algn="ctr">
              <a:noFill/>
              <a:prstDash val="solid"/>
            </a:ln>
            <a:effectLst>
              <a:reflection blurRad="6350" stA="52000" endA="300" endPos="35000" dir="5400000" sy="-100000" algn="bl" rotWithShape="0"/>
            </a:effectLst>
            <a:scene3d>
              <a:camera prst="perspectiveRelaxedModerately"/>
              <a:lightRig rig="threePt" dir="t"/>
            </a:scene3d>
            <a:sp3d>
              <a:bevelT w="508000" h="127000"/>
              <a:bevelB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390" name="グループ化 389"/>
            <p:cNvGrpSpPr/>
            <p:nvPr/>
          </p:nvGrpSpPr>
          <p:grpSpPr>
            <a:xfrm>
              <a:off x="5466231" y="2636912"/>
              <a:ext cx="1719017" cy="1922232"/>
              <a:chOff x="128465" y="2709678"/>
              <a:chExt cx="1738254" cy="1738254"/>
            </a:xfrm>
            <a:scene3d>
              <a:camera prst="perspectiveRelaxed"/>
              <a:lightRig rig="threePt" dir="t"/>
            </a:scene3d>
          </p:grpSpPr>
          <p:sp>
            <p:nvSpPr>
              <p:cNvPr id="391" name="アーチ 390"/>
              <p:cNvSpPr/>
              <p:nvPr/>
            </p:nvSpPr>
            <p:spPr>
              <a:xfrm rot="8869041" flipH="1">
                <a:off x="128465" y="2709678"/>
                <a:ext cx="1738254" cy="1738254"/>
              </a:xfrm>
              <a:prstGeom prst="blockArc">
                <a:avLst>
                  <a:gd name="adj1" fmla="val 18104858"/>
                  <a:gd name="adj2" fmla="val 2782518"/>
                  <a:gd name="adj3" fmla="val 7128"/>
                </a:avLst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>
                <a:sp3d extrusionH="57150">
                  <a:bevelT w="38100" h="38100"/>
                </a:sp3d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92" name="アーチ 391"/>
              <p:cNvSpPr/>
              <p:nvPr/>
            </p:nvSpPr>
            <p:spPr>
              <a:xfrm rot="8869041" flipH="1">
                <a:off x="376774" y="2957987"/>
                <a:ext cx="1241637" cy="1241637"/>
              </a:xfrm>
              <a:prstGeom prst="blockArc">
                <a:avLst>
                  <a:gd name="adj1" fmla="val 18138830"/>
                  <a:gd name="adj2" fmla="val 2762170"/>
                  <a:gd name="adj3" fmla="val 9735"/>
                </a:avLst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>
                <a:sp3d extrusionH="57150">
                  <a:bevelT w="38100" h="38100"/>
                </a:sp3d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93" name="アーチ 392"/>
              <p:cNvSpPr/>
              <p:nvPr/>
            </p:nvSpPr>
            <p:spPr>
              <a:xfrm rot="8869041" flipH="1">
                <a:off x="638901" y="3220114"/>
                <a:ext cx="717383" cy="717383"/>
              </a:xfrm>
              <a:prstGeom prst="blockArc">
                <a:avLst>
                  <a:gd name="adj1" fmla="val 18150192"/>
                  <a:gd name="adj2" fmla="val 3184158"/>
                  <a:gd name="adj3" fmla="val 15068"/>
                </a:avLst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>
                <a:sp3d extrusionH="57150">
                  <a:bevelT w="38100" h="38100"/>
                </a:sp3d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94" name="円/楕円 393"/>
              <p:cNvSpPr/>
              <p:nvPr/>
            </p:nvSpPr>
            <p:spPr>
              <a:xfrm rot="19669041">
                <a:off x="768501" y="3480162"/>
                <a:ext cx="298055" cy="298055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>
                <a:sp3d extrusionH="57150">
                  <a:bevelT w="38100" h="38100"/>
                </a:sp3d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395" name="グループ化 394"/>
          <p:cNvGrpSpPr/>
          <p:nvPr/>
        </p:nvGrpSpPr>
        <p:grpSpPr>
          <a:xfrm>
            <a:off x="7518774" y="2393885"/>
            <a:ext cx="2024736" cy="1932024"/>
            <a:chOff x="7257256" y="2534573"/>
            <a:chExt cx="2121722" cy="2024571"/>
          </a:xfrm>
        </p:grpSpPr>
        <p:sp>
          <p:nvSpPr>
            <p:cNvPr id="396" name="円/楕円 395"/>
            <p:cNvSpPr/>
            <p:nvPr/>
          </p:nvSpPr>
          <p:spPr>
            <a:xfrm>
              <a:off x="7618582" y="2534573"/>
              <a:ext cx="1760396" cy="1760396"/>
            </a:xfrm>
            <a:prstGeom prst="ellipse">
              <a:avLst/>
            </a:prstGeom>
            <a:solidFill>
              <a:srgbClr val="FFFF00"/>
            </a:solidFill>
            <a:ln w="25400" cap="flat" cmpd="sng" algn="ctr">
              <a:noFill/>
              <a:prstDash val="solid"/>
            </a:ln>
            <a:effectLst>
              <a:reflection blurRad="6350" stA="52000" endA="300" endPos="35000" dir="5400000" sy="-100000" algn="bl" rotWithShape="0"/>
            </a:effectLst>
            <a:scene3d>
              <a:camera prst="perspectiveRelaxedModerately"/>
              <a:lightRig rig="threePt" dir="t"/>
            </a:scene3d>
            <a:sp3d>
              <a:bevelT w="508000" h="127000"/>
              <a:bevelB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397" name="グループ化 396"/>
            <p:cNvGrpSpPr/>
            <p:nvPr/>
          </p:nvGrpSpPr>
          <p:grpSpPr>
            <a:xfrm>
              <a:off x="7257256" y="2636912"/>
              <a:ext cx="1719017" cy="1922232"/>
              <a:chOff x="128465" y="2709678"/>
              <a:chExt cx="1738254" cy="1738254"/>
            </a:xfrm>
            <a:scene3d>
              <a:camera prst="perspectiveRelaxed"/>
              <a:lightRig rig="threePt" dir="t"/>
            </a:scene3d>
          </p:grpSpPr>
          <p:sp>
            <p:nvSpPr>
              <p:cNvPr id="398" name="アーチ 397"/>
              <p:cNvSpPr/>
              <p:nvPr/>
            </p:nvSpPr>
            <p:spPr>
              <a:xfrm rot="8869041" flipH="1">
                <a:off x="128465" y="2709678"/>
                <a:ext cx="1738254" cy="1738254"/>
              </a:xfrm>
              <a:prstGeom prst="blockArc">
                <a:avLst>
                  <a:gd name="adj1" fmla="val 18104858"/>
                  <a:gd name="adj2" fmla="val 2782518"/>
                  <a:gd name="adj3" fmla="val 7128"/>
                </a:avLst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>
                <a:sp3d extrusionH="57150">
                  <a:bevelT w="38100" h="38100"/>
                </a:sp3d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99" name="アーチ 398"/>
              <p:cNvSpPr/>
              <p:nvPr/>
            </p:nvSpPr>
            <p:spPr>
              <a:xfrm rot="8869041" flipH="1">
                <a:off x="376774" y="2957987"/>
                <a:ext cx="1241637" cy="1241637"/>
              </a:xfrm>
              <a:prstGeom prst="blockArc">
                <a:avLst>
                  <a:gd name="adj1" fmla="val 18138830"/>
                  <a:gd name="adj2" fmla="val 2762170"/>
                  <a:gd name="adj3" fmla="val 9735"/>
                </a:avLst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>
                <a:sp3d extrusionH="57150">
                  <a:bevelT w="38100" h="38100"/>
                </a:sp3d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00" name="アーチ 399"/>
              <p:cNvSpPr/>
              <p:nvPr/>
            </p:nvSpPr>
            <p:spPr>
              <a:xfrm rot="8869041" flipH="1">
                <a:off x="638901" y="3220114"/>
                <a:ext cx="717383" cy="717383"/>
              </a:xfrm>
              <a:prstGeom prst="blockArc">
                <a:avLst>
                  <a:gd name="adj1" fmla="val 18150192"/>
                  <a:gd name="adj2" fmla="val 3184158"/>
                  <a:gd name="adj3" fmla="val 15068"/>
                </a:avLst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>
                <a:sp3d extrusionH="57150">
                  <a:bevelT w="38100" h="38100"/>
                </a:sp3d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01" name="円/楕円 400"/>
              <p:cNvSpPr/>
              <p:nvPr/>
            </p:nvSpPr>
            <p:spPr>
              <a:xfrm rot="19669041">
                <a:off x="768501" y="3480162"/>
                <a:ext cx="298055" cy="298055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>
                <a:sp3d extrusionH="57150">
                  <a:bevelT w="38100" h="38100"/>
                </a:sp3d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402" name="グループ化 401"/>
          <p:cNvGrpSpPr/>
          <p:nvPr/>
        </p:nvGrpSpPr>
        <p:grpSpPr>
          <a:xfrm>
            <a:off x="365381" y="4284095"/>
            <a:ext cx="1679926" cy="1679926"/>
            <a:chOff x="271314" y="4487661"/>
            <a:chExt cx="1760396" cy="1760396"/>
          </a:xfrm>
        </p:grpSpPr>
        <p:sp>
          <p:nvSpPr>
            <p:cNvPr id="403" name="円/楕円 402"/>
            <p:cNvSpPr/>
            <p:nvPr/>
          </p:nvSpPr>
          <p:spPr>
            <a:xfrm>
              <a:off x="271314" y="4487661"/>
              <a:ext cx="1760396" cy="1760396"/>
            </a:xfrm>
            <a:prstGeom prst="ellipse">
              <a:avLst/>
            </a:prstGeom>
            <a:solidFill>
              <a:srgbClr val="00B0F0"/>
            </a:solidFill>
            <a:ln w="25400" cap="flat" cmpd="sng" algn="ctr">
              <a:noFill/>
              <a:prstDash val="solid"/>
            </a:ln>
            <a:effectLst>
              <a:reflection blurRad="6350" stA="52000" endA="300" endPos="35000" dir="5400000" sy="-100000" algn="bl" rotWithShape="0"/>
            </a:effectLst>
            <a:scene3d>
              <a:camera prst="perspectiveRelaxedModerately"/>
              <a:lightRig rig="threePt" dir="t"/>
            </a:scene3d>
            <a:sp3d>
              <a:bevelT w="508000" h="127000"/>
              <a:bevelB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404" name="グループ化 403"/>
            <p:cNvGrpSpPr/>
            <p:nvPr/>
          </p:nvGrpSpPr>
          <p:grpSpPr>
            <a:xfrm>
              <a:off x="532735" y="4653136"/>
              <a:ext cx="1260554" cy="1426295"/>
              <a:chOff x="200472" y="3891902"/>
              <a:chExt cx="1861902" cy="1861902"/>
            </a:xfrm>
            <a:solidFill>
              <a:sysClr val="window" lastClr="FFFFFF"/>
            </a:solidFill>
            <a:scene3d>
              <a:camera prst="perspectiveRelaxed"/>
              <a:lightRig rig="threePt" dir="t"/>
            </a:scene3d>
          </p:grpSpPr>
          <p:sp>
            <p:nvSpPr>
              <p:cNvPr id="405" name="ドーナツ 404"/>
              <p:cNvSpPr/>
              <p:nvPr/>
            </p:nvSpPr>
            <p:spPr>
              <a:xfrm>
                <a:off x="722822" y="4411980"/>
                <a:ext cx="821746" cy="821746"/>
              </a:xfrm>
              <a:prstGeom prst="donut">
                <a:avLst>
                  <a:gd name="adj" fmla="val 6035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06" name="ドーナツ 405"/>
              <p:cNvSpPr/>
              <p:nvPr/>
            </p:nvSpPr>
            <p:spPr>
              <a:xfrm>
                <a:off x="464096" y="4153254"/>
                <a:ext cx="1339198" cy="1339198"/>
              </a:xfrm>
              <a:prstGeom prst="donut">
                <a:avLst>
                  <a:gd name="adj" fmla="val 3759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07" name="円/楕円 406"/>
              <p:cNvSpPr/>
              <p:nvPr/>
            </p:nvSpPr>
            <p:spPr>
              <a:xfrm>
                <a:off x="965448" y="4654606"/>
                <a:ext cx="336494" cy="336494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08" name="ドーナツ 407"/>
              <p:cNvSpPr/>
              <p:nvPr/>
            </p:nvSpPr>
            <p:spPr>
              <a:xfrm>
                <a:off x="200472" y="3891902"/>
                <a:ext cx="1861902" cy="1861902"/>
              </a:xfrm>
              <a:prstGeom prst="donut">
                <a:avLst>
                  <a:gd name="adj" fmla="val 2413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409" name="グループ化 408"/>
          <p:cNvGrpSpPr/>
          <p:nvPr/>
        </p:nvGrpSpPr>
        <p:grpSpPr>
          <a:xfrm>
            <a:off x="2232366" y="4284095"/>
            <a:ext cx="1679926" cy="1679926"/>
            <a:chOff x="2030288" y="4487661"/>
            <a:chExt cx="1760396" cy="1760396"/>
          </a:xfrm>
        </p:grpSpPr>
        <p:sp>
          <p:nvSpPr>
            <p:cNvPr id="410" name="円/楕円 409"/>
            <p:cNvSpPr/>
            <p:nvPr/>
          </p:nvSpPr>
          <p:spPr>
            <a:xfrm>
              <a:off x="2030288" y="4487661"/>
              <a:ext cx="1760396" cy="1760396"/>
            </a:xfrm>
            <a:prstGeom prst="ellipse">
              <a:avLst/>
            </a:prstGeom>
            <a:solidFill>
              <a:srgbClr val="FF6600"/>
            </a:solidFill>
            <a:ln w="25400" cap="flat" cmpd="sng" algn="ctr">
              <a:noFill/>
              <a:prstDash val="solid"/>
            </a:ln>
            <a:effectLst>
              <a:reflection blurRad="6350" stA="52000" endA="300" endPos="35000" dir="5400000" sy="-100000" algn="bl" rotWithShape="0"/>
            </a:effectLst>
            <a:scene3d>
              <a:camera prst="perspectiveRelaxedModerately"/>
              <a:lightRig rig="threePt" dir="t"/>
            </a:scene3d>
            <a:sp3d>
              <a:bevelT w="508000" h="127000"/>
              <a:bevelB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411" name="グループ化 410"/>
            <p:cNvGrpSpPr/>
            <p:nvPr/>
          </p:nvGrpSpPr>
          <p:grpSpPr>
            <a:xfrm>
              <a:off x="2290514" y="4653136"/>
              <a:ext cx="1260554" cy="1426295"/>
              <a:chOff x="200472" y="3891902"/>
              <a:chExt cx="1861902" cy="1861902"/>
            </a:xfrm>
            <a:solidFill>
              <a:sysClr val="window" lastClr="FFFFFF"/>
            </a:solidFill>
            <a:scene3d>
              <a:camera prst="perspectiveRelaxed"/>
              <a:lightRig rig="threePt" dir="t"/>
            </a:scene3d>
          </p:grpSpPr>
          <p:sp>
            <p:nvSpPr>
              <p:cNvPr id="412" name="ドーナツ 411"/>
              <p:cNvSpPr/>
              <p:nvPr/>
            </p:nvSpPr>
            <p:spPr>
              <a:xfrm>
                <a:off x="722822" y="4411980"/>
                <a:ext cx="821746" cy="821746"/>
              </a:xfrm>
              <a:prstGeom prst="donut">
                <a:avLst>
                  <a:gd name="adj" fmla="val 6035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13" name="ドーナツ 412"/>
              <p:cNvSpPr/>
              <p:nvPr/>
            </p:nvSpPr>
            <p:spPr>
              <a:xfrm>
                <a:off x="464096" y="4153254"/>
                <a:ext cx="1339198" cy="1339198"/>
              </a:xfrm>
              <a:prstGeom prst="donut">
                <a:avLst>
                  <a:gd name="adj" fmla="val 3759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14" name="円/楕円 413"/>
              <p:cNvSpPr/>
              <p:nvPr/>
            </p:nvSpPr>
            <p:spPr>
              <a:xfrm>
                <a:off x="965448" y="4654606"/>
                <a:ext cx="336494" cy="336494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15" name="ドーナツ 414"/>
              <p:cNvSpPr/>
              <p:nvPr/>
            </p:nvSpPr>
            <p:spPr>
              <a:xfrm>
                <a:off x="200472" y="3891902"/>
                <a:ext cx="1861902" cy="1861902"/>
              </a:xfrm>
              <a:prstGeom prst="donut">
                <a:avLst>
                  <a:gd name="adj" fmla="val 2413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416" name="グループ化 415"/>
          <p:cNvGrpSpPr/>
          <p:nvPr/>
        </p:nvGrpSpPr>
        <p:grpSpPr>
          <a:xfrm>
            <a:off x="4099351" y="4284095"/>
            <a:ext cx="1679926" cy="1679926"/>
            <a:chOff x="3874866" y="4487661"/>
            <a:chExt cx="1760396" cy="1760396"/>
          </a:xfrm>
        </p:grpSpPr>
        <p:sp>
          <p:nvSpPr>
            <p:cNvPr id="417" name="円/楕円 416"/>
            <p:cNvSpPr/>
            <p:nvPr/>
          </p:nvSpPr>
          <p:spPr>
            <a:xfrm>
              <a:off x="3874866" y="4487661"/>
              <a:ext cx="1760396" cy="1760396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noFill/>
              <a:prstDash val="solid"/>
            </a:ln>
            <a:effectLst>
              <a:reflection blurRad="6350" stA="52000" endA="300" endPos="35000" dir="5400000" sy="-100000" algn="bl" rotWithShape="0"/>
            </a:effectLst>
            <a:scene3d>
              <a:camera prst="perspectiveRelaxedModerately"/>
              <a:lightRig rig="threePt" dir="t"/>
            </a:scene3d>
            <a:sp3d>
              <a:bevelT w="508000" h="127000"/>
              <a:bevelB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418" name="グループ化 417"/>
            <p:cNvGrpSpPr/>
            <p:nvPr/>
          </p:nvGrpSpPr>
          <p:grpSpPr>
            <a:xfrm>
              <a:off x="4119314" y="4653136"/>
              <a:ext cx="1260554" cy="1426295"/>
              <a:chOff x="200472" y="3891902"/>
              <a:chExt cx="1861902" cy="1861902"/>
            </a:xfrm>
            <a:solidFill>
              <a:sysClr val="window" lastClr="FFFFFF"/>
            </a:solidFill>
            <a:scene3d>
              <a:camera prst="perspectiveRelaxed"/>
              <a:lightRig rig="threePt" dir="t"/>
            </a:scene3d>
          </p:grpSpPr>
          <p:sp>
            <p:nvSpPr>
              <p:cNvPr id="419" name="ドーナツ 418"/>
              <p:cNvSpPr/>
              <p:nvPr/>
            </p:nvSpPr>
            <p:spPr>
              <a:xfrm>
                <a:off x="722822" y="4411980"/>
                <a:ext cx="821746" cy="821746"/>
              </a:xfrm>
              <a:prstGeom prst="donut">
                <a:avLst>
                  <a:gd name="adj" fmla="val 6035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20" name="ドーナツ 419"/>
              <p:cNvSpPr/>
              <p:nvPr/>
            </p:nvSpPr>
            <p:spPr>
              <a:xfrm>
                <a:off x="464096" y="4153254"/>
                <a:ext cx="1339198" cy="1339198"/>
              </a:xfrm>
              <a:prstGeom prst="donut">
                <a:avLst>
                  <a:gd name="adj" fmla="val 3759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21" name="円/楕円 420"/>
              <p:cNvSpPr/>
              <p:nvPr/>
            </p:nvSpPr>
            <p:spPr>
              <a:xfrm>
                <a:off x="965448" y="4654606"/>
                <a:ext cx="336494" cy="336494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22" name="ドーナツ 421"/>
              <p:cNvSpPr/>
              <p:nvPr/>
            </p:nvSpPr>
            <p:spPr>
              <a:xfrm>
                <a:off x="200472" y="3891902"/>
                <a:ext cx="1861902" cy="1861902"/>
              </a:xfrm>
              <a:prstGeom prst="donut">
                <a:avLst>
                  <a:gd name="adj" fmla="val 2413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423" name="グループ化 422"/>
          <p:cNvGrpSpPr/>
          <p:nvPr/>
        </p:nvGrpSpPr>
        <p:grpSpPr>
          <a:xfrm>
            <a:off x="5966336" y="4284095"/>
            <a:ext cx="1679926" cy="1679926"/>
            <a:chOff x="5719444" y="4487661"/>
            <a:chExt cx="1760396" cy="1760396"/>
          </a:xfrm>
        </p:grpSpPr>
        <p:sp>
          <p:nvSpPr>
            <p:cNvPr id="424" name="円/楕円 423"/>
            <p:cNvSpPr/>
            <p:nvPr/>
          </p:nvSpPr>
          <p:spPr>
            <a:xfrm>
              <a:off x="5719444" y="4487661"/>
              <a:ext cx="1760396" cy="1760396"/>
            </a:xfrm>
            <a:prstGeom prst="ellipse">
              <a:avLst/>
            </a:prstGeom>
            <a:solidFill>
              <a:srgbClr val="00B050"/>
            </a:solidFill>
            <a:ln w="25400" cap="flat" cmpd="sng" algn="ctr">
              <a:noFill/>
              <a:prstDash val="solid"/>
            </a:ln>
            <a:effectLst>
              <a:reflection blurRad="6350" stA="52000" endA="300" endPos="35000" dir="5400000" sy="-100000" algn="bl" rotWithShape="0"/>
            </a:effectLst>
            <a:scene3d>
              <a:camera prst="perspectiveRelaxedModerately"/>
              <a:lightRig rig="threePt" dir="t"/>
            </a:scene3d>
            <a:sp3d>
              <a:bevelT w="508000" h="127000"/>
              <a:bevelB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425" name="グループ化 424"/>
            <p:cNvGrpSpPr/>
            <p:nvPr/>
          </p:nvGrpSpPr>
          <p:grpSpPr>
            <a:xfrm>
              <a:off x="5974747" y="4653136"/>
              <a:ext cx="1260554" cy="1426295"/>
              <a:chOff x="200472" y="3891902"/>
              <a:chExt cx="1861902" cy="1861902"/>
            </a:xfrm>
            <a:solidFill>
              <a:sysClr val="window" lastClr="FFFFFF"/>
            </a:solidFill>
            <a:scene3d>
              <a:camera prst="perspectiveRelaxed"/>
              <a:lightRig rig="threePt" dir="t"/>
            </a:scene3d>
          </p:grpSpPr>
          <p:sp>
            <p:nvSpPr>
              <p:cNvPr id="426" name="ドーナツ 425"/>
              <p:cNvSpPr/>
              <p:nvPr/>
            </p:nvSpPr>
            <p:spPr>
              <a:xfrm>
                <a:off x="722822" y="4411980"/>
                <a:ext cx="821746" cy="821746"/>
              </a:xfrm>
              <a:prstGeom prst="donut">
                <a:avLst>
                  <a:gd name="adj" fmla="val 6035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27" name="ドーナツ 426"/>
              <p:cNvSpPr/>
              <p:nvPr/>
            </p:nvSpPr>
            <p:spPr>
              <a:xfrm>
                <a:off x="464096" y="4153254"/>
                <a:ext cx="1339198" cy="1339198"/>
              </a:xfrm>
              <a:prstGeom prst="donut">
                <a:avLst>
                  <a:gd name="adj" fmla="val 3759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28" name="円/楕円 427"/>
              <p:cNvSpPr/>
              <p:nvPr/>
            </p:nvSpPr>
            <p:spPr>
              <a:xfrm>
                <a:off x="965448" y="4654606"/>
                <a:ext cx="336494" cy="336494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29" name="ドーナツ 428"/>
              <p:cNvSpPr/>
              <p:nvPr/>
            </p:nvSpPr>
            <p:spPr>
              <a:xfrm>
                <a:off x="200472" y="3891902"/>
                <a:ext cx="1861902" cy="1861902"/>
              </a:xfrm>
              <a:prstGeom prst="donut">
                <a:avLst>
                  <a:gd name="adj" fmla="val 2413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430" name="グループ化 429"/>
          <p:cNvGrpSpPr/>
          <p:nvPr/>
        </p:nvGrpSpPr>
        <p:grpSpPr>
          <a:xfrm>
            <a:off x="7833320" y="4284095"/>
            <a:ext cx="1679926" cy="1679926"/>
            <a:chOff x="7618582" y="4487661"/>
            <a:chExt cx="1760396" cy="1760396"/>
          </a:xfrm>
        </p:grpSpPr>
        <p:sp>
          <p:nvSpPr>
            <p:cNvPr id="431" name="円/楕円 430"/>
            <p:cNvSpPr/>
            <p:nvPr/>
          </p:nvSpPr>
          <p:spPr>
            <a:xfrm>
              <a:off x="7618582" y="4487661"/>
              <a:ext cx="1760396" cy="1760396"/>
            </a:xfrm>
            <a:prstGeom prst="ellipse">
              <a:avLst/>
            </a:prstGeom>
            <a:solidFill>
              <a:srgbClr val="FFFF00"/>
            </a:solidFill>
            <a:ln w="25400" cap="flat" cmpd="sng" algn="ctr">
              <a:noFill/>
              <a:prstDash val="solid"/>
            </a:ln>
            <a:effectLst>
              <a:reflection blurRad="6350" stA="52000" endA="300" endPos="35000" dir="5400000" sy="-100000" algn="bl" rotWithShape="0"/>
            </a:effectLst>
            <a:scene3d>
              <a:camera prst="perspectiveRelaxedModerately"/>
              <a:lightRig rig="threePt" dir="t"/>
            </a:scene3d>
            <a:sp3d>
              <a:bevelT w="508000" h="127000"/>
              <a:bevelB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432" name="グループ化 431"/>
            <p:cNvGrpSpPr/>
            <p:nvPr/>
          </p:nvGrpSpPr>
          <p:grpSpPr>
            <a:xfrm>
              <a:off x="7883446" y="4653136"/>
              <a:ext cx="1260554" cy="1426295"/>
              <a:chOff x="200472" y="3891902"/>
              <a:chExt cx="1861902" cy="1861902"/>
            </a:xfrm>
            <a:solidFill>
              <a:sysClr val="window" lastClr="FFFFFF"/>
            </a:solidFill>
            <a:scene3d>
              <a:camera prst="perspectiveRelaxed"/>
              <a:lightRig rig="threePt" dir="t"/>
            </a:scene3d>
          </p:grpSpPr>
          <p:sp>
            <p:nvSpPr>
              <p:cNvPr id="433" name="ドーナツ 432"/>
              <p:cNvSpPr/>
              <p:nvPr/>
            </p:nvSpPr>
            <p:spPr>
              <a:xfrm>
                <a:off x="722822" y="4411980"/>
                <a:ext cx="821746" cy="821746"/>
              </a:xfrm>
              <a:prstGeom prst="donut">
                <a:avLst>
                  <a:gd name="adj" fmla="val 6035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34" name="ドーナツ 433"/>
              <p:cNvSpPr/>
              <p:nvPr/>
            </p:nvSpPr>
            <p:spPr>
              <a:xfrm>
                <a:off x="464096" y="4153254"/>
                <a:ext cx="1339198" cy="1339198"/>
              </a:xfrm>
              <a:prstGeom prst="donut">
                <a:avLst>
                  <a:gd name="adj" fmla="val 3759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35" name="円/楕円 434"/>
              <p:cNvSpPr/>
              <p:nvPr/>
            </p:nvSpPr>
            <p:spPr>
              <a:xfrm>
                <a:off x="965448" y="4654606"/>
                <a:ext cx="336494" cy="336494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36" name="ドーナツ 435"/>
              <p:cNvSpPr/>
              <p:nvPr/>
            </p:nvSpPr>
            <p:spPr>
              <a:xfrm>
                <a:off x="200472" y="3891902"/>
                <a:ext cx="1861902" cy="1861902"/>
              </a:xfrm>
              <a:prstGeom prst="donut">
                <a:avLst>
                  <a:gd name="adj" fmla="val 2413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02082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7" name="グループ化 106"/>
          <p:cNvGrpSpPr/>
          <p:nvPr/>
        </p:nvGrpSpPr>
        <p:grpSpPr>
          <a:xfrm>
            <a:off x="497505" y="702413"/>
            <a:ext cx="1430413" cy="1286427"/>
            <a:chOff x="2936776" y="692696"/>
            <a:chExt cx="2334766" cy="2099748"/>
          </a:xfrm>
          <a:solidFill>
            <a:sysClr val="window" lastClr="FFFFFF"/>
          </a:solidFill>
          <a:effectLst/>
          <a:scene3d>
            <a:camera prst="perspectiveRelaxedModerately"/>
            <a:lightRig rig="threePt" dir="t"/>
          </a:scene3d>
        </p:grpSpPr>
        <p:grpSp>
          <p:nvGrpSpPr>
            <p:cNvPr id="108" name="グループ化 107"/>
            <p:cNvGrpSpPr/>
            <p:nvPr/>
          </p:nvGrpSpPr>
          <p:grpSpPr>
            <a:xfrm>
              <a:off x="2936776" y="692696"/>
              <a:ext cx="2334766" cy="2099748"/>
              <a:chOff x="3944888" y="2132856"/>
              <a:chExt cx="2081758" cy="1872208"/>
            </a:xfrm>
            <a:grpFill/>
          </p:grpSpPr>
          <p:grpSp>
            <p:nvGrpSpPr>
              <p:cNvPr id="110" name="グループ化 109"/>
              <p:cNvGrpSpPr/>
              <p:nvPr/>
            </p:nvGrpSpPr>
            <p:grpSpPr>
              <a:xfrm rot="10800000">
                <a:off x="3944888" y="2132856"/>
                <a:ext cx="1872208" cy="1872208"/>
                <a:chOff x="3944888" y="2132856"/>
                <a:chExt cx="1872208" cy="1872208"/>
              </a:xfrm>
              <a:grpFill/>
            </p:grpSpPr>
            <p:sp>
              <p:nvSpPr>
                <p:cNvPr id="115" name="アーチ 114"/>
                <p:cNvSpPr/>
                <p:nvPr/>
              </p:nvSpPr>
              <p:spPr>
                <a:xfrm>
                  <a:off x="3944888" y="2132856"/>
                  <a:ext cx="1872208" cy="1872208"/>
                </a:xfrm>
                <a:prstGeom prst="blockArc">
                  <a:avLst>
                    <a:gd name="adj1" fmla="val 18104858"/>
                    <a:gd name="adj2" fmla="val 2782518"/>
                    <a:gd name="adj3" fmla="val 7128"/>
                  </a:avLst>
                </a:prstGeom>
                <a:solidFill>
                  <a:srgbClr val="00B0F0"/>
                </a:solidFill>
                <a:ln w="25400" cap="flat" cmpd="sng" algn="ctr">
                  <a:noFill/>
                  <a:prstDash val="solid"/>
                </a:ln>
                <a:effectLst>
                  <a:reflection blurRad="6350" stA="52000" endA="300" endPos="35000" dir="5400000" sy="-100000" algn="bl" rotWithShape="0"/>
                </a:effectLst>
                <a:scene3d>
                  <a:camera prst="perspectiveRelaxedModerately"/>
                  <a:lightRig rig="threePt" dir="t"/>
                </a:scene3d>
                <a:sp3d>
                  <a:bevelT w="508000" h="127000"/>
                  <a:bevelB h="127000"/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6" name="アーチ 115"/>
                <p:cNvSpPr/>
                <p:nvPr/>
              </p:nvSpPr>
              <p:spPr>
                <a:xfrm>
                  <a:off x="4212332" y="2400300"/>
                  <a:ext cx="1337320" cy="1337320"/>
                </a:xfrm>
                <a:prstGeom prst="blockArc">
                  <a:avLst>
                    <a:gd name="adj1" fmla="val 18138830"/>
                    <a:gd name="adj2" fmla="val 2762170"/>
                    <a:gd name="adj3" fmla="val 9735"/>
                  </a:avLst>
                </a:prstGeom>
                <a:solidFill>
                  <a:srgbClr val="00B0F0"/>
                </a:solidFill>
                <a:ln w="25400" cap="flat" cmpd="sng" algn="ctr">
                  <a:noFill/>
                  <a:prstDash val="solid"/>
                </a:ln>
                <a:effectLst>
                  <a:reflection blurRad="6350" stA="52000" endA="300" endPos="35000" dir="5400000" sy="-100000" algn="bl" rotWithShape="0"/>
                </a:effectLst>
                <a:scene3d>
                  <a:camera prst="perspectiveRelaxedModerately"/>
                  <a:lightRig rig="threePt" dir="t"/>
                </a:scene3d>
                <a:sp3d>
                  <a:bevelT w="508000" h="127000"/>
                  <a:bevelB h="127000"/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7" name="アーチ 116"/>
                <p:cNvSpPr/>
                <p:nvPr/>
              </p:nvSpPr>
              <p:spPr>
                <a:xfrm>
                  <a:off x="4494659" y="2682627"/>
                  <a:ext cx="772666" cy="772666"/>
                </a:xfrm>
                <a:prstGeom prst="blockArc">
                  <a:avLst>
                    <a:gd name="adj1" fmla="val 18150192"/>
                    <a:gd name="adj2" fmla="val 3184158"/>
                    <a:gd name="adj3" fmla="val 15068"/>
                  </a:avLst>
                </a:prstGeom>
                <a:solidFill>
                  <a:srgbClr val="00B0F0"/>
                </a:solidFill>
                <a:ln w="25400" cap="flat" cmpd="sng" algn="ctr">
                  <a:noFill/>
                  <a:prstDash val="solid"/>
                </a:ln>
                <a:effectLst>
                  <a:reflection blurRad="6350" stA="52000" endA="300" endPos="35000" dir="5400000" sy="-100000" algn="bl" rotWithShape="0"/>
                </a:effectLst>
                <a:scene3d>
                  <a:camera prst="perspectiveRelaxedModerately"/>
                  <a:lightRig rig="threePt" dir="t"/>
                </a:scene3d>
                <a:sp3d>
                  <a:bevelT w="508000" h="127000"/>
                  <a:bevelB h="127000"/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11" name="グループ化 110"/>
              <p:cNvGrpSpPr/>
              <p:nvPr/>
            </p:nvGrpSpPr>
            <p:grpSpPr>
              <a:xfrm rot="10800000" flipH="1">
                <a:off x="4154438" y="2132856"/>
                <a:ext cx="1872208" cy="1872208"/>
                <a:chOff x="3944888" y="2132856"/>
                <a:chExt cx="1872208" cy="1872208"/>
              </a:xfrm>
              <a:grpFill/>
            </p:grpSpPr>
            <p:sp>
              <p:nvSpPr>
                <p:cNvPr id="112" name="アーチ 111"/>
                <p:cNvSpPr/>
                <p:nvPr/>
              </p:nvSpPr>
              <p:spPr>
                <a:xfrm>
                  <a:off x="3944888" y="2132856"/>
                  <a:ext cx="1872208" cy="1872208"/>
                </a:xfrm>
                <a:prstGeom prst="blockArc">
                  <a:avLst>
                    <a:gd name="adj1" fmla="val 18104858"/>
                    <a:gd name="adj2" fmla="val 2782518"/>
                    <a:gd name="adj3" fmla="val 7128"/>
                  </a:avLst>
                </a:prstGeom>
                <a:solidFill>
                  <a:srgbClr val="00B0F0"/>
                </a:solidFill>
                <a:ln w="25400" cap="flat" cmpd="sng" algn="ctr">
                  <a:noFill/>
                  <a:prstDash val="solid"/>
                </a:ln>
                <a:effectLst>
                  <a:reflection blurRad="6350" stA="52000" endA="300" endPos="35000" dir="5400000" sy="-100000" algn="bl" rotWithShape="0"/>
                </a:effectLst>
                <a:scene3d>
                  <a:camera prst="perspectiveRelaxedModerately"/>
                  <a:lightRig rig="threePt" dir="t"/>
                </a:scene3d>
                <a:sp3d>
                  <a:bevelT w="508000" h="127000"/>
                  <a:bevelB h="127000"/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3" name="アーチ 112"/>
                <p:cNvSpPr/>
                <p:nvPr/>
              </p:nvSpPr>
              <p:spPr>
                <a:xfrm>
                  <a:off x="4212332" y="2400300"/>
                  <a:ext cx="1337320" cy="1337320"/>
                </a:xfrm>
                <a:prstGeom prst="blockArc">
                  <a:avLst>
                    <a:gd name="adj1" fmla="val 18138830"/>
                    <a:gd name="adj2" fmla="val 2762170"/>
                    <a:gd name="adj3" fmla="val 9735"/>
                  </a:avLst>
                </a:prstGeom>
                <a:solidFill>
                  <a:srgbClr val="00B0F0"/>
                </a:solidFill>
                <a:ln w="25400" cap="flat" cmpd="sng" algn="ctr">
                  <a:noFill/>
                  <a:prstDash val="solid"/>
                </a:ln>
                <a:effectLst>
                  <a:reflection blurRad="6350" stA="52000" endA="300" endPos="35000" dir="5400000" sy="-100000" algn="bl" rotWithShape="0"/>
                </a:effectLst>
                <a:scene3d>
                  <a:camera prst="perspectiveRelaxedModerately"/>
                  <a:lightRig rig="threePt" dir="t"/>
                </a:scene3d>
                <a:sp3d>
                  <a:bevelT w="508000" h="127000"/>
                  <a:bevelB h="127000"/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4" name="アーチ 113"/>
                <p:cNvSpPr/>
                <p:nvPr/>
              </p:nvSpPr>
              <p:spPr>
                <a:xfrm>
                  <a:off x="4494659" y="2682627"/>
                  <a:ext cx="772666" cy="772666"/>
                </a:xfrm>
                <a:prstGeom prst="blockArc">
                  <a:avLst>
                    <a:gd name="adj1" fmla="val 18150192"/>
                    <a:gd name="adj2" fmla="val 3184158"/>
                    <a:gd name="adj3" fmla="val 15068"/>
                  </a:avLst>
                </a:prstGeom>
                <a:solidFill>
                  <a:srgbClr val="00B0F0"/>
                </a:solidFill>
                <a:ln w="25400" cap="flat" cmpd="sng" algn="ctr">
                  <a:noFill/>
                  <a:prstDash val="solid"/>
                </a:ln>
                <a:effectLst>
                  <a:reflection blurRad="6350" stA="52000" endA="300" endPos="35000" dir="5400000" sy="-100000" algn="bl" rotWithShape="0"/>
                </a:effectLst>
                <a:scene3d>
                  <a:camera prst="perspectiveRelaxedModerately"/>
                  <a:lightRig rig="threePt" dir="t"/>
                </a:scene3d>
                <a:sp3d>
                  <a:bevelT w="508000" h="127000"/>
                  <a:bevelB h="127000"/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09" name="円/楕円 108"/>
            <p:cNvSpPr/>
            <p:nvPr/>
          </p:nvSpPr>
          <p:spPr>
            <a:xfrm>
              <a:off x="3927376" y="1562550"/>
              <a:ext cx="360040" cy="360040"/>
            </a:xfrm>
            <a:prstGeom prst="ellipse">
              <a:avLst/>
            </a:prstGeom>
            <a:solidFill>
              <a:srgbClr val="00B0F0"/>
            </a:solidFill>
            <a:ln w="25400" cap="flat" cmpd="sng" algn="ctr">
              <a:noFill/>
              <a:prstDash val="solid"/>
            </a:ln>
            <a:effectLst>
              <a:reflection blurRad="6350" stA="52000" endA="300" endPos="35000" dir="5400000" sy="-100000" algn="bl" rotWithShape="0"/>
            </a:effectLst>
            <a:scene3d>
              <a:camera prst="perspectiveRelaxedModerately"/>
              <a:lightRig rig="threePt" dir="t"/>
            </a:scene3d>
            <a:sp3d>
              <a:bevelT w="508000" h="127000"/>
              <a:bevelB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18" name="グループ化 117"/>
          <p:cNvGrpSpPr/>
          <p:nvPr/>
        </p:nvGrpSpPr>
        <p:grpSpPr>
          <a:xfrm>
            <a:off x="2365213" y="702413"/>
            <a:ext cx="1430413" cy="1286427"/>
            <a:chOff x="2936776" y="692696"/>
            <a:chExt cx="2334766" cy="2099748"/>
          </a:xfrm>
          <a:solidFill>
            <a:sysClr val="window" lastClr="FFFFFF"/>
          </a:solidFill>
          <a:effectLst/>
          <a:scene3d>
            <a:camera prst="perspectiveRelaxedModerately"/>
            <a:lightRig rig="threePt" dir="t"/>
          </a:scene3d>
        </p:grpSpPr>
        <p:grpSp>
          <p:nvGrpSpPr>
            <p:cNvPr id="119" name="グループ化 118"/>
            <p:cNvGrpSpPr/>
            <p:nvPr/>
          </p:nvGrpSpPr>
          <p:grpSpPr>
            <a:xfrm>
              <a:off x="2936776" y="692696"/>
              <a:ext cx="2334766" cy="2099748"/>
              <a:chOff x="3944888" y="2132856"/>
              <a:chExt cx="2081758" cy="1872208"/>
            </a:xfrm>
            <a:grpFill/>
          </p:grpSpPr>
          <p:grpSp>
            <p:nvGrpSpPr>
              <p:cNvPr id="121" name="グループ化 120"/>
              <p:cNvGrpSpPr/>
              <p:nvPr/>
            </p:nvGrpSpPr>
            <p:grpSpPr>
              <a:xfrm rot="10800000">
                <a:off x="3944888" y="2132856"/>
                <a:ext cx="1872208" cy="1872208"/>
                <a:chOff x="3944888" y="2132856"/>
                <a:chExt cx="1872208" cy="1872208"/>
              </a:xfrm>
              <a:grpFill/>
            </p:grpSpPr>
            <p:sp>
              <p:nvSpPr>
                <p:cNvPr id="126" name="アーチ 125"/>
                <p:cNvSpPr/>
                <p:nvPr/>
              </p:nvSpPr>
              <p:spPr>
                <a:xfrm>
                  <a:off x="3944888" y="2132856"/>
                  <a:ext cx="1872208" cy="1872208"/>
                </a:xfrm>
                <a:prstGeom prst="blockArc">
                  <a:avLst>
                    <a:gd name="adj1" fmla="val 18104858"/>
                    <a:gd name="adj2" fmla="val 2782518"/>
                    <a:gd name="adj3" fmla="val 7128"/>
                  </a:avLst>
                </a:prstGeom>
                <a:solidFill>
                  <a:srgbClr val="FF6600"/>
                </a:solidFill>
                <a:ln w="25400" cap="flat" cmpd="sng" algn="ctr">
                  <a:noFill/>
                  <a:prstDash val="solid"/>
                </a:ln>
                <a:effectLst>
                  <a:reflection blurRad="6350" stA="52000" endA="300" endPos="35000" dir="5400000" sy="-100000" algn="bl" rotWithShape="0"/>
                </a:effectLst>
                <a:scene3d>
                  <a:camera prst="perspectiveRelaxedModerately"/>
                  <a:lightRig rig="threePt" dir="t"/>
                </a:scene3d>
                <a:sp3d>
                  <a:bevelT w="508000" h="127000"/>
                  <a:bevelB h="127000"/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7" name="アーチ 126"/>
                <p:cNvSpPr/>
                <p:nvPr/>
              </p:nvSpPr>
              <p:spPr>
                <a:xfrm>
                  <a:off x="4212332" y="2400300"/>
                  <a:ext cx="1337320" cy="1337320"/>
                </a:xfrm>
                <a:prstGeom prst="blockArc">
                  <a:avLst>
                    <a:gd name="adj1" fmla="val 18138830"/>
                    <a:gd name="adj2" fmla="val 2762170"/>
                    <a:gd name="adj3" fmla="val 9735"/>
                  </a:avLst>
                </a:prstGeom>
                <a:solidFill>
                  <a:srgbClr val="FF6600"/>
                </a:solidFill>
                <a:ln w="25400" cap="flat" cmpd="sng" algn="ctr">
                  <a:noFill/>
                  <a:prstDash val="solid"/>
                </a:ln>
                <a:effectLst>
                  <a:reflection blurRad="6350" stA="52000" endA="300" endPos="35000" dir="5400000" sy="-100000" algn="bl" rotWithShape="0"/>
                </a:effectLst>
                <a:scene3d>
                  <a:camera prst="perspectiveRelaxedModerately"/>
                  <a:lightRig rig="threePt" dir="t"/>
                </a:scene3d>
                <a:sp3d>
                  <a:bevelT w="508000" h="127000"/>
                  <a:bevelB h="127000"/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8" name="アーチ 127"/>
                <p:cNvSpPr/>
                <p:nvPr/>
              </p:nvSpPr>
              <p:spPr>
                <a:xfrm>
                  <a:off x="4494659" y="2682627"/>
                  <a:ext cx="772666" cy="772666"/>
                </a:xfrm>
                <a:prstGeom prst="blockArc">
                  <a:avLst>
                    <a:gd name="adj1" fmla="val 18150192"/>
                    <a:gd name="adj2" fmla="val 3184158"/>
                    <a:gd name="adj3" fmla="val 15068"/>
                  </a:avLst>
                </a:prstGeom>
                <a:solidFill>
                  <a:srgbClr val="FF6600"/>
                </a:solidFill>
                <a:ln w="25400" cap="flat" cmpd="sng" algn="ctr">
                  <a:noFill/>
                  <a:prstDash val="solid"/>
                </a:ln>
                <a:effectLst>
                  <a:reflection blurRad="6350" stA="52000" endA="300" endPos="35000" dir="5400000" sy="-100000" algn="bl" rotWithShape="0"/>
                </a:effectLst>
                <a:scene3d>
                  <a:camera prst="perspectiveRelaxedModerately"/>
                  <a:lightRig rig="threePt" dir="t"/>
                </a:scene3d>
                <a:sp3d>
                  <a:bevelT w="508000" h="127000"/>
                  <a:bevelB h="127000"/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22" name="グループ化 121"/>
              <p:cNvGrpSpPr/>
              <p:nvPr/>
            </p:nvGrpSpPr>
            <p:grpSpPr>
              <a:xfrm rot="10800000" flipH="1">
                <a:off x="4154438" y="2132856"/>
                <a:ext cx="1872208" cy="1872208"/>
                <a:chOff x="3944888" y="2132856"/>
                <a:chExt cx="1872208" cy="1872208"/>
              </a:xfrm>
              <a:grpFill/>
            </p:grpSpPr>
            <p:sp>
              <p:nvSpPr>
                <p:cNvPr id="123" name="アーチ 122"/>
                <p:cNvSpPr/>
                <p:nvPr/>
              </p:nvSpPr>
              <p:spPr>
                <a:xfrm>
                  <a:off x="3944888" y="2132856"/>
                  <a:ext cx="1872208" cy="1872208"/>
                </a:xfrm>
                <a:prstGeom prst="blockArc">
                  <a:avLst>
                    <a:gd name="adj1" fmla="val 18104858"/>
                    <a:gd name="adj2" fmla="val 2782518"/>
                    <a:gd name="adj3" fmla="val 7128"/>
                  </a:avLst>
                </a:prstGeom>
                <a:solidFill>
                  <a:srgbClr val="FF6600"/>
                </a:solidFill>
                <a:ln w="25400" cap="flat" cmpd="sng" algn="ctr">
                  <a:noFill/>
                  <a:prstDash val="solid"/>
                </a:ln>
                <a:effectLst>
                  <a:reflection blurRad="6350" stA="52000" endA="300" endPos="35000" dir="5400000" sy="-100000" algn="bl" rotWithShape="0"/>
                </a:effectLst>
                <a:scene3d>
                  <a:camera prst="perspectiveRelaxedModerately"/>
                  <a:lightRig rig="threePt" dir="t"/>
                </a:scene3d>
                <a:sp3d>
                  <a:bevelT w="508000" h="127000"/>
                  <a:bevelB h="127000"/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4" name="アーチ 123"/>
                <p:cNvSpPr/>
                <p:nvPr/>
              </p:nvSpPr>
              <p:spPr>
                <a:xfrm>
                  <a:off x="4212332" y="2400300"/>
                  <a:ext cx="1337320" cy="1337320"/>
                </a:xfrm>
                <a:prstGeom prst="blockArc">
                  <a:avLst>
                    <a:gd name="adj1" fmla="val 18138830"/>
                    <a:gd name="adj2" fmla="val 2762170"/>
                    <a:gd name="adj3" fmla="val 9735"/>
                  </a:avLst>
                </a:prstGeom>
                <a:solidFill>
                  <a:srgbClr val="FF6600"/>
                </a:solidFill>
                <a:ln w="25400" cap="flat" cmpd="sng" algn="ctr">
                  <a:noFill/>
                  <a:prstDash val="solid"/>
                </a:ln>
                <a:effectLst>
                  <a:reflection blurRad="6350" stA="52000" endA="300" endPos="35000" dir="5400000" sy="-100000" algn="bl" rotWithShape="0"/>
                </a:effectLst>
                <a:scene3d>
                  <a:camera prst="perspectiveRelaxedModerately"/>
                  <a:lightRig rig="threePt" dir="t"/>
                </a:scene3d>
                <a:sp3d>
                  <a:bevelT w="508000" h="127000"/>
                  <a:bevelB h="127000"/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5" name="アーチ 124"/>
                <p:cNvSpPr/>
                <p:nvPr/>
              </p:nvSpPr>
              <p:spPr>
                <a:xfrm>
                  <a:off x="4494659" y="2682627"/>
                  <a:ext cx="772666" cy="772666"/>
                </a:xfrm>
                <a:prstGeom prst="blockArc">
                  <a:avLst>
                    <a:gd name="adj1" fmla="val 18150192"/>
                    <a:gd name="adj2" fmla="val 3184158"/>
                    <a:gd name="adj3" fmla="val 15068"/>
                  </a:avLst>
                </a:prstGeom>
                <a:solidFill>
                  <a:srgbClr val="FF6600"/>
                </a:solidFill>
                <a:ln w="25400" cap="flat" cmpd="sng" algn="ctr">
                  <a:noFill/>
                  <a:prstDash val="solid"/>
                </a:ln>
                <a:effectLst>
                  <a:reflection blurRad="6350" stA="52000" endA="300" endPos="35000" dir="5400000" sy="-100000" algn="bl" rotWithShape="0"/>
                </a:effectLst>
                <a:scene3d>
                  <a:camera prst="perspectiveRelaxedModerately"/>
                  <a:lightRig rig="threePt" dir="t"/>
                </a:scene3d>
                <a:sp3d>
                  <a:bevelT w="508000" h="127000"/>
                  <a:bevelB h="127000"/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20" name="円/楕円 119"/>
            <p:cNvSpPr/>
            <p:nvPr/>
          </p:nvSpPr>
          <p:spPr>
            <a:xfrm>
              <a:off x="3927376" y="1562550"/>
              <a:ext cx="360040" cy="360040"/>
            </a:xfrm>
            <a:prstGeom prst="ellipse">
              <a:avLst/>
            </a:prstGeom>
            <a:solidFill>
              <a:srgbClr val="FF6600"/>
            </a:solidFill>
            <a:ln w="25400" cap="flat" cmpd="sng" algn="ctr">
              <a:noFill/>
              <a:prstDash val="solid"/>
            </a:ln>
            <a:effectLst>
              <a:reflection blurRad="6350" stA="52000" endA="300" endPos="35000" dir="5400000" sy="-100000" algn="bl" rotWithShape="0"/>
            </a:effectLst>
            <a:scene3d>
              <a:camera prst="perspectiveRelaxedModerately"/>
              <a:lightRig rig="threePt" dir="t"/>
            </a:scene3d>
            <a:sp3d>
              <a:bevelT w="508000" h="127000"/>
              <a:bevelB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29" name="グループ化 128"/>
          <p:cNvGrpSpPr/>
          <p:nvPr/>
        </p:nvGrpSpPr>
        <p:grpSpPr>
          <a:xfrm>
            <a:off x="4232921" y="702413"/>
            <a:ext cx="1430413" cy="1286427"/>
            <a:chOff x="2936776" y="692696"/>
            <a:chExt cx="2334766" cy="2099748"/>
          </a:xfrm>
          <a:solidFill>
            <a:sysClr val="window" lastClr="FFFFFF"/>
          </a:solidFill>
          <a:effectLst/>
          <a:scene3d>
            <a:camera prst="perspectiveRelaxedModerately"/>
            <a:lightRig rig="threePt" dir="t"/>
          </a:scene3d>
        </p:grpSpPr>
        <p:grpSp>
          <p:nvGrpSpPr>
            <p:cNvPr id="130" name="グループ化 129"/>
            <p:cNvGrpSpPr/>
            <p:nvPr/>
          </p:nvGrpSpPr>
          <p:grpSpPr>
            <a:xfrm>
              <a:off x="2936776" y="692696"/>
              <a:ext cx="2334766" cy="2099748"/>
              <a:chOff x="3944888" y="2132856"/>
              <a:chExt cx="2081758" cy="1872208"/>
            </a:xfrm>
            <a:grpFill/>
          </p:grpSpPr>
          <p:grpSp>
            <p:nvGrpSpPr>
              <p:cNvPr id="132" name="グループ化 131"/>
              <p:cNvGrpSpPr/>
              <p:nvPr/>
            </p:nvGrpSpPr>
            <p:grpSpPr>
              <a:xfrm rot="10800000">
                <a:off x="3944888" y="2132856"/>
                <a:ext cx="1872208" cy="1872208"/>
                <a:chOff x="3944888" y="2132856"/>
                <a:chExt cx="1872208" cy="1872208"/>
              </a:xfrm>
              <a:grpFill/>
            </p:grpSpPr>
            <p:sp>
              <p:nvSpPr>
                <p:cNvPr id="137" name="アーチ 136"/>
                <p:cNvSpPr/>
                <p:nvPr/>
              </p:nvSpPr>
              <p:spPr>
                <a:xfrm>
                  <a:off x="3944888" y="2132856"/>
                  <a:ext cx="1872208" cy="1872208"/>
                </a:xfrm>
                <a:prstGeom prst="blockArc">
                  <a:avLst>
                    <a:gd name="adj1" fmla="val 18104858"/>
                    <a:gd name="adj2" fmla="val 2782518"/>
                    <a:gd name="adj3" fmla="val 7128"/>
                  </a:avLst>
                </a:prstGeom>
                <a:solidFill>
                  <a:srgbClr val="FF0000"/>
                </a:solidFill>
                <a:ln w="25400" cap="flat" cmpd="sng" algn="ctr">
                  <a:noFill/>
                  <a:prstDash val="solid"/>
                </a:ln>
                <a:effectLst>
                  <a:reflection blurRad="6350" stA="52000" endA="300" endPos="35000" dir="5400000" sy="-100000" algn="bl" rotWithShape="0"/>
                </a:effectLst>
                <a:scene3d>
                  <a:camera prst="perspectiveRelaxedModerately"/>
                  <a:lightRig rig="threePt" dir="t"/>
                </a:scene3d>
                <a:sp3d>
                  <a:bevelT w="508000" h="127000"/>
                  <a:bevelB h="127000"/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8" name="アーチ 137"/>
                <p:cNvSpPr/>
                <p:nvPr/>
              </p:nvSpPr>
              <p:spPr>
                <a:xfrm>
                  <a:off x="4212332" y="2400300"/>
                  <a:ext cx="1337320" cy="1337320"/>
                </a:xfrm>
                <a:prstGeom prst="blockArc">
                  <a:avLst>
                    <a:gd name="adj1" fmla="val 18138830"/>
                    <a:gd name="adj2" fmla="val 2762170"/>
                    <a:gd name="adj3" fmla="val 9735"/>
                  </a:avLst>
                </a:prstGeom>
                <a:solidFill>
                  <a:srgbClr val="FF0000"/>
                </a:solidFill>
                <a:ln w="25400" cap="flat" cmpd="sng" algn="ctr">
                  <a:noFill/>
                  <a:prstDash val="solid"/>
                </a:ln>
                <a:effectLst>
                  <a:reflection blurRad="6350" stA="52000" endA="300" endPos="35000" dir="5400000" sy="-100000" algn="bl" rotWithShape="0"/>
                </a:effectLst>
                <a:scene3d>
                  <a:camera prst="perspectiveRelaxedModerately"/>
                  <a:lightRig rig="threePt" dir="t"/>
                </a:scene3d>
                <a:sp3d>
                  <a:bevelT w="508000" h="127000"/>
                  <a:bevelB h="127000"/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9" name="アーチ 138"/>
                <p:cNvSpPr/>
                <p:nvPr/>
              </p:nvSpPr>
              <p:spPr>
                <a:xfrm>
                  <a:off x="4494659" y="2682627"/>
                  <a:ext cx="772666" cy="772666"/>
                </a:xfrm>
                <a:prstGeom prst="blockArc">
                  <a:avLst>
                    <a:gd name="adj1" fmla="val 18150192"/>
                    <a:gd name="adj2" fmla="val 3184158"/>
                    <a:gd name="adj3" fmla="val 15068"/>
                  </a:avLst>
                </a:prstGeom>
                <a:solidFill>
                  <a:srgbClr val="FF0000"/>
                </a:solidFill>
                <a:ln w="25400" cap="flat" cmpd="sng" algn="ctr">
                  <a:noFill/>
                  <a:prstDash val="solid"/>
                </a:ln>
                <a:effectLst>
                  <a:reflection blurRad="6350" stA="52000" endA="300" endPos="35000" dir="5400000" sy="-100000" algn="bl" rotWithShape="0"/>
                </a:effectLst>
                <a:scene3d>
                  <a:camera prst="perspectiveRelaxedModerately"/>
                  <a:lightRig rig="threePt" dir="t"/>
                </a:scene3d>
                <a:sp3d>
                  <a:bevelT w="508000" h="127000"/>
                  <a:bevelB h="127000"/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33" name="グループ化 132"/>
              <p:cNvGrpSpPr/>
              <p:nvPr/>
            </p:nvGrpSpPr>
            <p:grpSpPr>
              <a:xfrm rot="10800000" flipH="1">
                <a:off x="4154438" y="2132856"/>
                <a:ext cx="1872208" cy="1872208"/>
                <a:chOff x="3944888" y="2132856"/>
                <a:chExt cx="1872208" cy="1872208"/>
              </a:xfrm>
              <a:grpFill/>
            </p:grpSpPr>
            <p:sp>
              <p:nvSpPr>
                <p:cNvPr id="134" name="アーチ 133"/>
                <p:cNvSpPr/>
                <p:nvPr/>
              </p:nvSpPr>
              <p:spPr>
                <a:xfrm>
                  <a:off x="3944888" y="2132856"/>
                  <a:ext cx="1872208" cy="1872208"/>
                </a:xfrm>
                <a:prstGeom prst="blockArc">
                  <a:avLst>
                    <a:gd name="adj1" fmla="val 18104858"/>
                    <a:gd name="adj2" fmla="val 2782518"/>
                    <a:gd name="adj3" fmla="val 7128"/>
                  </a:avLst>
                </a:prstGeom>
                <a:solidFill>
                  <a:srgbClr val="FF0000"/>
                </a:solidFill>
                <a:ln w="25400" cap="flat" cmpd="sng" algn="ctr">
                  <a:noFill/>
                  <a:prstDash val="solid"/>
                </a:ln>
                <a:effectLst>
                  <a:reflection blurRad="6350" stA="52000" endA="300" endPos="35000" dir="5400000" sy="-100000" algn="bl" rotWithShape="0"/>
                </a:effectLst>
                <a:scene3d>
                  <a:camera prst="perspectiveRelaxedModerately"/>
                  <a:lightRig rig="threePt" dir="t"/>
                </a:scene3d>
                <a:sp3d>
                  <a:bevelT w="508000" h="127000"/>
                  <a:bevelB h="127000"/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5" name="アーチ 134"/>
                <p:cNvSpPr/>
                <p:nvPr/>
              </p:nvSpPr>
              <p:spPr>
                <a:xfrm>
                  <a:off x="4212332" y="2400300"/>
                  <a:ext cx="1337320" cy="1337320"/>
                </a:xfrm>
                <a:prstGeom prst="blockArc">
                  <a:avLst>
                    <a:gd name="adj1" fmla="val 18138830"/>
                    <a:gd name="adj2" fmla="val 2762170"/>
                    <a:gd name="adj3" fmla="val 9735"/>
                  </a:avLst>
                </a:prstGeom>
                <a:solidFill>
                  <a:srgbClr val="FF0000"/>
                </a:solidFill>
                <a:ln w="25400" cap="flat" cmpd="sng" algn="ctr">
                  <a:noFill/>
                  <a:prstDash val="solid"/>
                </a:ln>
                <a:effectLst>
                  <a:reflection blurRad="6350" stA="52000" endA="300" endPos="35000" dir="5400000" sy="-100000" algn="bl" rotWithShape="0"/>
                </a:effectLst>
                <a:scene3d>
                  <a:camera prst="perspectiveRelaxedModerately"/>
                  <a:lightRig rig="threePt" dir="t"/>
                </a:scene3d>
                <a:sp3d>
                  <a:bevelT w="508000" h="127000"/>
                  <a:bevelB h="127000"/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6" name="アーチ 135"/>
                <p:cNvSpPr/>
                <p:nvPr/>
              </p:nvSpPr>
              <p:spPr>
                <a:xfrm>
                  <a:off x="4494659" y="2682627"/>
                  <a:ext cx="772666" cy="772666"/>
                </a:xfrm>
                <a:prstGeom prst="blockArc">
                  <a:avLst>
                    <a:gd name="adj1" fmla="val 18150192"/>
                    <a:gd name="adj2" fmla="val 3184158"/>
                    <a:gd name="adj3" fmla="val 15068"/>
                  </a:avLst>
                </a:prstGeom>
                <a:solidFill>
                  <a:srgbClr val="FF0000"/>
                </a:solidFill>
                <a:ln w="25400" cap="flat" cmpd="sng" algn="ctr">
                  <a:noFill/>
                  <a:prstDash val="solid"/>
                </a:ln>
                <a:effectLst>
                  <a:reflection blurRad="6350" stA="52000" endA="300" endPos="35000" dir="5400000" sy="-100000" algn="bl" rotWithShape="0"/>
                </a:effectLst>
                <a:scene3d>
                  <a:camera prst="perspectiveRelaxedModerately"/>
                  <a:lightRig rig="threePt" dir="t"/>
                </a:scene3d>
                <a:sp3d>
                  <a:bevelT w="508000" h="127000"/>
                  <a:bevelB h="127000"/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31" name="円/楕円 130"/>
            <p:cNvSpPr/>
            <p:nvPr/>
          </p:nvSpPr>
          <p:spPr>
            <a:xfrm>
              <a:off x="3927376" y="1562550"/>
              <a:ext cx="360040" cy="360040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noFill/>
              <a:prstDash val="solid"/>
            </a:ln>
            <a:effectLst>
              <a:reflection blurRad="6350" stA="52000" endA="300" endPos="35000" dir="5400000" sy="-100000" algn="bl" rotWithShape="0"/>
            </a:effectLst>
            <a:scene3d>
              <a:camera prst="perspectiveRelaxedModerately"/>
              <a:lightRig rig="threePt" dir="t"/>
            </a:scene3d>
            <a:sp3d>
              <a:bevelT w="508000" h="127000"/>
              <a:bevelB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40" name="グループ化 139"/>
          <p:cNvGrpSpPr/>
          <p:nvPr/>
        </p:nvGrpSpPr>
        <p:grpSpPr>
          <a:xfrm>
            <a:off x="6100629" y="702413"/>
            <a:ext cx="1430413" cy="1286427"/>
            <a:chOff x="2936776" y="692696"/>
            <a:chExt cx="2334766" cy="2099748"/>
          </a:xfrm>
          <a:solidFill>
            <a:sysClr val="window" lastClr="FFFFFF"/>
          </a:solidFill>
          <a:effectLst/>
          <a:scene3d>
            <a:camera prst="perspectiveRelaxedModerately"/>
            <a:lightRig rig="threePt" dir="t"/>
          </a:scene3d>
        </p:grpSpPr>
        <p:grpSp>
          <p:nvGrpSpPr>
            <p:cNvPr id="141" name="グループ化 140"/>
            <p:cNvGrpSpPr/>
            <p:nvPr/>
          </p:nvGrpSpPr>
          <p:grpSpPr>
            <a:xfrm>
              <a:off x="2936776" y="692696"/>
              <a:ext cx="2334766" cy="2099748"/>
              <a:chOff x="3944888" y="2132856"/>
              <a:chExt cx="2081758" cy="1872208"/>
            </a:xfrm>
            <a:grpFill/>
          </p:grpSpPr>
          <p:grpSp>
            <p:nvGrpSpPr>
              <p:cNvPr id="143" name="グループ化 142"/>
              <p:cNvGrpSpPr/>
              <p:nvPr/>
            </p:nvGrpSpPr>
            <p:grpSpPr>
              <a:xfrm rot="10800000">
                <a:off x="3944888" y="2132856"/>
                <a:ext cx="1872208" cy="1872208"/>
                <a:chOff x="3944888" y="2132856"/>
                <a:chExt cx="1872208" cy="1872208"/>
              </a:xfrm>
              <a:grpFill/>
            </p:grpSpPr>
            <p:sp>
              <p:nvSpPr>
                <p:cNvPr id="148" name="アーチ 147"/>
                <p:cNvSpPr/>
                <p:nvPr/>
              </p:nvSpPr>
              <p:spPr>
                <a:xfrm>
                  <a:off x="3944888" y="2132856"/>
                  <a:ext cx="1872208" cy="1872208"/>
                </a:xfrm>
                <a:prstGeom prst="blockArc">
                  <a:avLst>
                    <a:gd name="adj1" fmla="val 18104858"/>
                    <a:gd name="adj2" fmla="val 2782518"/>
                    <a:gd name="adj3" fmla="val 7128"/>
                  </a:avLst>
                </a:prstGeom>
                <a:solidFill>
                  <a:srgbClr val="00B050"/>
                </a:solidFill>
                <a:ln w="25400" cap="flat" cmpd="sng" algn="ctr">
                  <a:noFill/>
                  <a:prstDash val="solid"/>
                </a:ln>
                <a:effectLst>
                  <a:reflection blurRad="6350" stA="52000" endA="300" endPos="35000" dir="5400000" sy="-100000" algn="bl" rotWithShape="0"/>
                </a:effectLst>
                <a:scene3d>
                  <a:camera prst="perspectiveRelaxedModerately"/>
                  <a:lightRig rig="threePt" dir="t"/>
                </a:scene3d>
                <a:sp3d>
                  <a:bevelT w="508000" h="127000"/>
                  <a:bevelB h="127000"/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9" name="アーチ 148"/>
                <p:cNvSpPr/>
                <p:nvPr/>
              </p:nvSpPr>
              <p:spPr>
                <a:xfrm>
                  <a:off x="4212332" y="2400300"/>
                  <a:ext cx="1337320" cy="1337320"/>
                </a:xfrm>
                <a:prstGeom prst="blockArc">
                  <a:avLst>
                    <a:gd name="adj1" fmla="val 18138830"/>
                    <a:gd name="adj2" fmla="val 2762170"/>
                    <a:gd name="adj3" fmla="val 9735"/>
                  </a:avLst>
                </a:prstGeom>
                <a:solidFill>
                  <a:srgbClr val="00B050"/>
                </a:solidFill>
                <a:ln w="25400" cap="flat" cmpd="sng" algn="ctr">
                  <a:noFill/>
                  <a:prstDash val="solid"/>
                </a:ln>
                <a:effectLst>
                  <a:reflection blurRad="6350" stA="52000" endA="300" endPos="35000" dir="5400000" sy="-100000" algn="bl" rotWithShape="0"/>
                </a:effectLst>
                <a:scene3d>
                  <a:camera prst="perspectiveRelaxedModerately"/>
                  <a:lightRig rig="threePt" dir="t"/>
                </a:scene3d>
                <a:sp3d>
                  <a:bevelT w="508000" h="127000"/>
                  <a:bevelB h="127000"/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0" name="アーチ 149"/>
                <p:cNvSpPr/>
                <p:nvPr/>
              </p:nvSpPr>
              <p:spPr>
                <a:xfrm>
                  <a:off x="4494659" y="2682627"/>
                  <a:ext cx="772666" cy="772666"/>
                </a:xfrm>
                <a:prstGeom prst="blockArc">
                  <a:avLst>
                    <a:gd name="adj1" fmla="val 18150192"/>
                    <a:gd name="adj2" fmla="val 3184158"/>
                    <a:gd name="adj3" fmla="val 15068"/>
                  </a:avLst>
                </a:prstGeom>
                <a:solidFill>
                  <a:srgbClr val="00B050"/>
                </a:solidFill>
                <a:ln w="25400" cap="flat" cmpd="sng" algn="ctr">
                  <a:noFill/>
                  <a:prstDash val="solid"/>
                </a:ln>
                <a:effectLst>
                  <a:reflection blurRad="6350" stA="52000" endA="300" endPos="35000" dir="5400000" sy="-100000" algn="bl" rotWithShape="0"/>
                </a:effectLst>
                <a:scene3d>
                  <a:camera prst="perspectiveRelaxedModerately"/>
                  <a:lightRig rig="threePt" dir="t"/>
                </a:scene3d>
                <a:sp3d>
                  <a:bevelT w="508000" h="127000"/>
                  <a:bevelB h="127000"/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44" name="グループ化 143"/>
              <p:cNvGrpSpPr/>
              <p:nvPr/>
            </p:nvGrpSpPr>
            <p:grpSpPr>
              <a:xfrm rot="10800000" flipH="1">
                <a:off x="4154438" y="2132856"/>
                <a:ext cx="1872208" cy="1872208"/>
                <a:chOff x="3944888" y="2132856"/>
                <a:chExt cx="1872208" cy="1872208"/>
              </a:xfrm>
              <a:grpFill/>
            </p:grpSpPr>
            <p:sp>
              <p:nvSpPr>
                <p:cNvPr id="145" name="アーチ 144"/>
                <p:cNvSpPr/>
                <p:nvPr/>
              </p:nvSpPr>
              <p:spPr>
                <a:xfrm>
                  <a:off x="3944888" y="2132856"/>
                  <a:ext cx="1872208" cy="1872208"/>
                </a:xfrm>
                <a:prstGeom prst="blockArc">
                  <a:avLst>
                    <a:gd name="adj1" fmla="val 18104858"/>
                    <a:gd name="adj2" fmla="val 2782518"/>
                    <a:gd name="adj3" fmla="val 7128"/>
                  </a:avLst>
                </a:prstGeom>
                <a:solidFill>
                  <a:srgbClr val="00B050"/>
                </a:solidFill>
                <a:ln w="25400" cap="flat" cmpd="sng" algn="ctr">
                  <a:noFill/>
                  <a:prstDash val="solid"/>
                </a:ln>
                <a:effectLst>
                  <a:reflection blurRad="6350" stA="52000" endA="300" endPos="35000" dir="5400000" sy="-100000" algn="bl" rotWithShape="0"/>
                </a:effectLst>
                <a:scene3d>
                  <a:camera prst="perspectiveRelaxedModerately"/>
                  <a:lightRig rig="threePt" dir="t"/>
                </a:scene3d>
                <a:sp3d>
                  <a:bevelT w="508000" h="127000"/>
                  <a:bevelB h="127000"/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6" name="アーチ 145"/>
                <p:cNvSpPr/>
                <p:nvPr/>
              </p:nvSpPr>
              <p:spPr>
                <a:xfrm>
                  <a:off x="4212332" y="2400300"/>
                  <a:ext cx="1337320" cy="1337320"/>
                </a:xfrm>
                <a:prstGeom prst="blockArc">
                  <a:avLst>
                    <a:gd name="adj1" fmla="val 18138830"/>
                    <a:gd name="adj2" fmla="val 2762170"/>
                    <a:gd name="adj3" fmla="val 9735"/>
                  </a:avLst>
                </a:prstGeom>
                <a:solidFill>
                  <a:srgbClr val="00B050"/>
                </a:solidFill>
                <a:ln w="25400" cap="flat" cmpd="sng" algn="ctr">
                  <a:noFill/>
                  <a:prstDash val="solid"/>
                </a:ln>
                <a:effectLst>
                  <a:reflection blurRad="6350" stA="52000" endA="300" endPos="35000" dir="5400000" sy="-100000" algn="bl" rotWithShape="0"/>
                </a:effectLst>
                <a:scene3d>
                  <a:camera prst="perspectiveRelaxedModerately"/>
                  <a:lightRig rig="threePt" dir="t"/>
                </a:scene3d>
                <a:sp3d>
                  <a:bevelT w="508000" h="127000"/>
                  <a:bevelB h="127000"/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7" name="アーチ 146"/>
                <p:cNvSpPr/>
                <p:nvPr/>
              </p:nvSpPr>
              <p:spPr>
                <a:xfrm>
                  <a:off x="4494659" y="2682627"/>
                  <a:ext cx="772666" cy="772666"/>
                </a:xfrm>
                <a:prstGeom prst="blockArc">
                  <a:avLst>
                    <a:gd name="adj1" fmla="val 18150192"/>
                    <a:gd name="adj2" fmla="val 3184158"/>
                    <a:gd name="adj3" fmla="val 15068"/>
                  </a:avLst>
                </a:prstGeom>
                <a:solidFill>
                  <a:srgbClr val="00B050"/>
                </a:solidFill>
                <a:ln w="25400" cap="flat" cmpd="sng" algn="ctr">
                  <a:noFill/>
                  <a:prstDash val="solid"/>
                </a:ln>
                <a:effectLst>
                  <a:reflection blurRad="6350" stA="52000" endA="300" endPos="35000" dir="5400000" sy="-100000" algn="bl" rotWithShape="0"/>
                </a:effectLst>
                <a:scene3d>
                  <a:camera prst="perspectiveRelaxedModerately"/>
                  <a:lightRig rig="threePt" dir="t"/>
                </a:scene3d>
                <a:sp3d>
                  <a:bevelT w="508000" h="127000"/>
                  <a:bevelB h="127000"/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42" name="円/楕円 141"/>
            <p:cNvSpPr/>
            <p:nvPr/>
          </p:nvSpPr>
          <p:spPr>
            <a:xfrm>
              <a:off x="3927376" y="1562550"/>
              <a:ext cx="360040" cy="360040"/>
            </a:xfrm>
            <a:prstGeom prst="ellipse">
              <a:avLst/>
            </a:prstGeom>
            <a:solidFill>
              <a:srgbClr val="00B050"/>
            </a:solidFill>
            <a:ln w="25400" cap="flat" cmpd="sng" algn="ctr">
              <a:noFill/>
              <a:prstDash val="solid"/>
            </a:ln>
            <a:effectLst>
              <a:reflection blurRad="6350" stA="52000" endA="300" endPos="35000" dir="5400000" sy="-100000" algn="bl" rotWithShape="0"/>
            </a:effectLst>
            <a:scene3d>
              <a:camera prst="perspectiveRelaxedModerately"/>
              <a:lightRig rig="threePt" dir="t"/>
            </a:scene3d>
            <a:sp3d>
              <a:bevelT w="508000" h="127000"/>
              <a:bevelB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51" name="グループ化 150"/>
          <p:cNvGrpSpPr/>
          <p:nvPr/>
        </p:nvGrpSpPr>
        <p:grpSpPr>
          <a:xfrm>
            <a:off x="7968335" y="702413"/>
            <a:ext cx="1430413" cy="1286427"/>
            <a:chOff x="2936776" y="692696"/>
            <a:chExt cx="2334766" cy="2099748"/>
          </a:xfrm>
          <a:solidFill>
            <a:sysClr val="window" lastClr="FFFFFF"/>
          </a:solidFill>
          <a:effectLst/>
          <a:scene3d>
            <a:camera prst="perspectiveRelaxedModerately"/>
            <a:lightRig rig="threePt" dir="t"/>
          </a:scene3d>
        </p:grpSpPr>
        <p:grpSp>
          <p:nvGrpSpPr>
            <p:cNvPr id="152" name="グループ化 151"/>
            <p:cNvGrpSpPr/>
            <p:nvPr/>
          </p:nvGrpSpPr>
          <p:grpSpPr>
            <a:xfrm>
              <a:off x="2936776" y="692696"/>
              <a:ext cx="2334766" cy="2099748"/>
              <a:chOff x="3944888" y="2132856"/>
              <a:chExt cx="2081758" cy="1872208"/>
            </a:xfrm>
            <a:grpFill/>
          </p:grpSpPr>
          <p:grpSp>
            <p:nvGrpSpPr>
              <p:cNvPr id="154" name="グループ化 153"/>
              <p:cNvGrpSpPr/>
              <p:nvPr/>
            </p:nvGrpSpPr>
            <p:grpSpPr>
              <a:xfrm rot="10800000">
                <a:off x="3944888" y="2132856"/>
                <a:ext cx="1872208" cy="1872208"/>
                <a:chOff x="3944888" y="2132856"/>
                <a:chExt cx="1872208" cy="1872208"/>
              </a:xfrm>
              <a:grpFill/>
            </p:grpSpPr>
            <p:sp>
              <p:nvSpPr>
                <p:cNvPr id="159" name="アーチ 158"/>
                <p:cNvSpPr/>
                <p:nvPr/>
              </p:nvSpPr>
              <p:spPr>
                <a:xfrm>
                  <a:off x="3944888" y="2132856"/>
                  <a:ext cx="1872208" cy="1872208"/>
                </a:xfrm>
                <a:prstGeom prst="blockArc">
                  <a:avLst>
                    <a:gd name="adj1" fmla="val 18104858"/>
                    <a:gd name="adj2" fmla="val 2782518"/>
                    <a:gd name="adj3" fmla="val 7128"/>
                  </a:avLst>
                </a:prstGeom>
                <a:solidFill>
                  <a:srgbClr val="FFFF00"/>
                </a:solidFill>
                <a:ln w="25400" cap="flat" cmpd="sng" algn="ctr">
                  <a:noFill/>
                  <a:prstDash val="solid"/>
                </a:ln>
                <a:effectLst>
                  <a:reflection blurRad="6350" stA="52000" endA="300" endPos="35000" dir="5400000" sy="-100000" algn="bl" rotWithShape="0"/>
                </a:effectLst>
                <a:scene3d>
                  <a:camera prst="perspectiveRelaxedModerately"/>
                  <a:lightRig rig="threePt" dir="t"/>
                </a:scene3d>
                <a:sp3d>
                  <a:bevelT w="508000" h="127000"/>
                  <a:bevelB h="127000"/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0" name="アーチ 159"/>
                <p:cNvSpPr/>
                <p:nvPr/>
              </p:nvSpPr>
              <p:spPr>
                <a:xfrm>
                  <a:off x="4212332" y="2400300"/>
                  <a:ext cx="1337320" cy="1337320"/>
                </a:xfrm>
                <a:prstGeom prst="blockArc">
                  <a:avLst>
                    <a:gd name="adj1" fmla="val 18138830"/>
                    <a:gd name="adj2" fmla="val 2762170"/>
                    <a:gd name="adj3" fmla="val 9735"/>
                  </a:avLst>
                </a:prstGeom>
                <a:solidFill>
                  <a:srgbClr val="FFFF00"/>
                </a:solidFill>
                <a:ln w="25400" cap="flat" cmpd="sng" algn="ctr">
                  <a:noFill/>
                  <a:prstDash val="solid"/>
                </a:ln>
                <a:effectLst>
                  <a:reflection blurRad="6350" stA="52000" endA="300" endPos="35000" dir="5400000" sy="-100000" algn="bl" rotWithShape="0"/>
                </a:effectLst>
                <a:scene3d>
                  <a:camera prst="perspectiveRelaxedModerately"/>
                  <a:lightRig rig="threePt" dir="t"/>
                </a:scene3d>
                <a:sp3d>
                  <a:bevelT w="508000" h="127000"/>
                  <a:bevelB h="127000"/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1" name="アーチ 160"/>
                <p:cNvSpPr/>
                <p:nvPr/>
              </p:nvSpPr>
              <p:spPr>
                <a:xfrm>
                  <a:off x="4494659" y="2682627"/>
                  <a:ext cx="772666" cy="772666"/>
                </a:xfrm>
                <a:prstGeom prst="blockArc">
                  <a:avLst>
                    <a:gd name="adj1" fmla="val 18150192"/>
                    <a:gd name="adj2" fmla="val 3184158"/>
                    <a:gd name="adj3" fmla="val 15068"/>
                  </a:avLst>
                </a:prstGeom>
                <a:solidFill>
                  <a:srgbClr val="FFFF00"/>
                </a:solidFill>
                <a:ln w="25400" cap="flat" cmpd="sng" algn="ctr">
                  <a:noFill/>
                  <a:prstDash val="solid"/>
                </a:ln>
                <a:effectLst>
                  <a:reflection blurRad="6350" stA="52000" endA="300" endPos="35000" dir="5400000" sy="-100000" algn="bl" rotWithShape="0"/>
                </a:effectLst>
                <a:scene3d>
                  <a:camera prst="perspectiveRelaxedModerately"/>
                  <a:lightRig rig="threePt" dir="t"/>
                </a:scene3d>
                <a:sp3d>
                  <a:bevelT w="508000" h="127000"/>
                  <a:bevelB h="127000"/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55" name="グループ化 154"/>
              <p:cNvGrpSpPr/>
              <p:nvPr/>
            </p:nvGrpSpPr>
            <p:grpSpPr>
              <a:xfrm rot="10800000" flipH="1">
                <a:off x="4154438" y="2132856"/>
                <a:ext cx="1872208" cy="1872208"/>
                <a:chOff x="3944888" y="2132856"/>
                <a:chExt cx="1872208" cy="1872208"/>
              </a:xfrm>
              <a:grpFill/>
            </p:grpSpPr>
            <p:sp>
              <p:nvSpPr>
                <p:cNvPr id="156" name="アーチ 155"/>
                <p:cNvSpPr/>
                <p:nvPr/>
              </p:nvSpPr>
              <p:spPr>
                <a:xfrm>
                  <a:off x="3944888" y="2132856"/>
                  <a:ext cx="1872208" cy="1872208"/>
                </a:xfrm>
                <a:prstGeom prst="blockArc">
                  <a:avLst>
                    <a:gd name="adj1" fmla="val 18104858"/>
                    <a:gd name="adj2" fmla="val 2782518"/>
                    <a:gd name="adj3" fmla="val 7128"/>
                  </a:avLst>
                </a:prstGeom>
                <a:solidFill>
                  <a:srgbClr val="FFFF00"/>
                </a:solidFill>
                <a:ln w="25400" cap="flat" cmpd="sng" algn="ctr">
                  <a:noFill/>
                  <a:prstDash val="solid"/>
                </a:ln>
                <a:effectLst>
                  <a:reflection blurRad="6350" stA="52000" endA="300" endPos="35000" dir="5400000" sy="-100000" algn="bl" rotWithShape="0"/>
                </a:effectLst>
                <a:scene3d>
                  <a:camera prst="perspectiveRelaxedModerately"/>
                  <a:lightRig rig="threePt" dir="t"/>
                </a:scene3d>
                <a:sp3d>
                  <a:bevelT w="508000" h="127000"/>
                  <a:bevelB h="127000"/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7" name="アーチ 156"/>
                <p:cNvSpPr/>
                <p:nvPr/>
              </p:nvSpPr>
              <p:spPr>
                <a:xfrm>
                  <a:off x="4212332" y="2400300"/>
                  <a:ext cx="1337320" cy="1337320"/>
                </a:xfrm>
                <a:prstGeom prst="blockArc">
                  <a:avLst>
                    <a:gd name="adj1" fmla="val 18138830"/>
                    <a:gd name="adj2" fmla="val 2762170"/>
                    <a:gd name="adj3" fmla="val 9735"/>
                  </a:avLst>
                </a:prstGeom>
                <a:solidFill>
                  <a:srgbClr val="FFFF00"/>
                </a:solidFill>
                <a:ln w="25400" cap="flat" cmpd="sng" algn="ctr">
                  <a:noFill/>
                  <a:prstDash val="solid"/>
                </a:ln>
                <a:effectLst>
                  <a:reflection blurRad="6350" stA="52000" endA="300" endPos="35000" dir="5400000" sy="-100000" algn="bl" rotWithShape="0"/>
                </a:effectLst>
                <a:scene3d>
                  <a:camera prst="perspectiveRelaxedModerately"/>
                  <a:lightRig rig="threePt" dir="t"/>
                </a:scene3d>
                <a:sp3d>
                  <a:bevelT w="508000" h="127000"/>
                  <a:bevelB h="127000"/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8" name="アーチ 157"/>
                <p:cNvSpPr/>
                <p:nvPr/>
              </p:nvSpPr>
              <p:spPr>
                <a:xfrm>
                  <a:off x="4494659" y="2682627"/>
                  <a:ext cx="772666" cy="772666"/>
                </a:xfrm>
                <a:prstGeom prst="blockArc">
                  <a:avLst>
                    <a:gd name="adj1" fmla="val 18150192"/>
                    <a:gd name="adj2" fmla="val 3184158"/>
                    <a:gd name="adj3" fmla="val 15068"/>
                  </a:avLst>
                </a:prstGeom>
                <a:solidFill>
                  <a:srgbClr val="FFFF00"/>
                </a:solidFill>
                <a:ln w="25400" cap="flat" cmpd="sng" algn="ctr">
                  <a:noFill/>
                  <a:prstDash val="solid"/>
                </a:ln>
                <a:effectLst>
                  <a:reflection blurRad="6350" stA="52000" endA="300" endPos="35000" dir="5400000" sy="-100000" algn="bl" rotWithShape="0"/>
                </a:effectLst>
                <a:scene3d>
                  <a:camera prst="perspectiveRelaxedModerately"/>
                  <a:lightRig rig="threePt" dir="t"/>
                </a:scene3d>
                <a:sp3d>
                  <a:bevelT w="508000" h="127000"/>
                  <a:bevelB h="127000"/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53" name="円/楕円 152"/>
            <p:cNvSpPr/>
            <p:nvPr/>
          </p:nvSpPr>
          <p:spPr>
            <a:xfrm>
              <a:off x="3927376" y="1562550"/>
              <a:ext cx="360040" cy="360040"/>
            </a:xfrm>
            <a:prstGeom prst="ellipse">
              <a:avLst/>
            </a:prstGeom>
            <a:solidFill>
              <a:srgbClr val="FFFF00"/>
            </a:solidFill>
            <a:ln w="25400" cap="flat" cmpd="sng" algn="ctr">
              <a:noFill/>
              <a:prstDash val="solid"/>
            </a:ln>
            <a:effectLst>
              <a:reflection blurRad="6350" stA="52000" endA="300" endPos="35000" dir="5400000" sy="-100000" algn="bl" rotWithShape="0"/>
            </a:effectLst>
            <a:scene3d>
              <a:camera prst="perspectiveRelaxedModerately"/>
              <a:lightRig rig="threePt" dir="t"/>
            </a:scene3d>
            <a:sp3d>
              <a:bevelT w="508000" h="127000"/>
              <a:bevelB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62" name="グループ化 161"/>
          <p:cNvGrpSpPr/>
          <p:nvPr/>
        </p:nvGrpSpPr>
        <p:grpSpPr>
          <a:xfrm>
            <a:off x="-357590" y="2489066"/>
            <a:ext cx="2202447" cy="2462810"/>
            <a:chOff x="128465" y="2709678"/>
            <a:chExt cx="1738254" cy="1738254"/>
          </a:xfrm>
          <a:scene3d>
            <a:camera prst="perspectiveRelaxed"/>
            <a:lightRig rig="threePt" dir="t"/>
          </a:scene3d>
        </p:grpSpPr>
        <p:sp>
          <p:nvSpPr>
            <p:cNvPr id="163" name="アーチ 162"/>
            <p:cNvSpPr/>
            <p:nvPr/>
          </p:nvSpPr>
          <p:spPr>
            <a:xfrm rot="8869041" flipH="1">
              <a:off x="128465" y="2709678"/>
              <a:ext cx="1738254" cy="1738254"/>
            </a:xfrm>
            <a:prstGeom prst="blockArc">
              <a:avLst>
                <a:gd name="adj1" fmla="val 18104858"/>
                <a:gd name="adj2" fmla="val 2782518"/>
                <a:gd name="adj3" fmla="val 7128"/>
              </a:avLst>
            </a:prstGeom>
            <a:solidFill>
              <a:srgbClr val="00B0F0"/>
            </a:solidFill>
            <a:ln w="25400" cap="flat" cmpd="sng" algn="ctr">
              <a:noFill/>
              <a:prstDash val="solid"/>
            </a:ln>
            <a:effectLst>
              <a:reflection blurRad="6350" stA="52000" endA="300" endPos="35000" dir="5400000" sy="-100000" algn="bl" rotWithShape="0"/>
            </a:effectLst>
            <a:scene3d>
              <a:camera prst="perspectiveRelaxedModerately"/>
              <a:lightRig rig="threePt" dir="t"/>
            </a:scene3d>
            <a:sp3d>
              <a:bevelT w="508000" h="127000"/>
              <a:bevelB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64" name="アーチ 163"/>
            <p:cNvSpPr/>
            <p:nvPr/>
          </p:nvSpPr>
          <p:spPr>
            <a:xfrm rot="8869041" flipH="1">
              <a:off x="376774" y="2957987"/>
              <a:ext cx="1241637" cy="1241637"/>
            </a:xfrm>
            <a:prstGeom prst="blockArc">
              <a:avLst>
                <a:gd name="adj1" fmla="val 18138830"/>
                <a:gd name="adj2" fmla="val 2762170"/>
                <a:gd name="adj3" fmla="val 9735"/>
              </a:avLst>
            </a:prstGeom>
            <a:solidFill>
              <a:srgbClr val="00B0F0"/>
            </a:solidFill>
            <a:ln w="25400" cap="flat" cmpd="sng" algn="ctr">
              <a:noFill/>
              <a:prstDash val="solid"/>
            </a:ln>
            <a:effectLst>
              <a:reflection blurRad="6350" stA="52000" endA="300" endPos="35000" dir="5400000" sy="-100000" algn="bl" rotWithShape="0"/>
            </a:effectLst>
            <a:scene3d>
              <a:camera prst="perspectiveRelaxedModerately"/>
              <a:lightRig rig="threePt" dir="t"/>
            </a:scene3d>
            <a:sp3d>
              <a:bevelT w="508000" h="127000"/>
              <a:bevelB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65" name="アーチ 164"/>
            <p:cNvSpPr/>
            <p:nvPr/>
          </p:nvSpPr>
          <p:spPr>
            <a:xfrm rot="8869041" flipH="1">
              <a:off x="638901" y="3220114"/>
              <a:ext cx="717383" cy="717383"/>
            </a:xfrm>
            <a:prstGeom prst="blockArc">
              <a:avLst>
                <a:gd name="adj1" fmla="val 18150192"/>
                <a:gd name="adj2" fmla="val 3184158"/>
                <a:gd name="adj3" fmla="val 15068"/>
              </a:avLst>
            </a:prstGeom>
            <a:solidFill>
              <a:srgbClr val="00B0F0"/>
            </a:solidFill>
            <a:ln w="25400" cap="flat" cmpd="sng" algn="ctr">
              <a:noFill/>
              <a:prstDash val="solid"/>
            </a:ln>
            <a:effectLst>
              <a:reflection blurRad="6350" stA="52000" endA="300" endPos="35000" dir="5400000" sy="-100000" algn="bl" rotWithShape="0"/>
            </a:effectLst>
            <a:scene3d>
              <a:camera prst="perspectiveRelaxedModerately"/>
              <a:lightRig rig="threePt" dir="t"/>
            </a:scene3d>
            <a:sp3d>
              <a:bevelT w="508000" h="127000"/>
              <a:bevelB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66" name="円/楕円 165"/>
            <p:cNvSpPr/>
            <p:nvPr/>
          </p:nvSpPr>
          <p:spPr>
            <a:xfrm rot="19669041">
              <a:off x="768501" y="3480162"/>
              <a:ext cx="298055" cy="298055"/>
            </a:xfrm>
            <a:prstGeom prst="ellipse">
              <a:avLst/>
            </a:prstGeom>
            <a:solidFill>
              <a:srgbClr val="00B0F0"/>
            </a:solidFill>
            <a:ln w="25400" cap="flat" cmpd="sng" algn="ctr">
              <a:noFill/>
              <a:prstDash val="solid"/>
            </a:ln>
            <a:effectLst>
              <a:reflection blurRad="6350" stA="52000" endA="300" endPos="35000" dir="5400000" sy="-100000" algn="bl" rotWithShape="0"/>
            </a:effectLst>
            <a:scene3d>
              <a:camera prst="perspectiveRelaxedModerately"/>
              <a:lightRig rig="threePt" dir="t"/>
            </a:scene3d>
            <a:sp3d>
              <a:bevelT w="508000" h="127000"/>
              <a:bevelB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67" name="グループ化 166"/>
          <p:cNvGrpSpPr/>
          <p:nvPr/>
        </p:nvGrpSpPr>
        <p:grpSpPr>
          <a:xfrm>
            <a:off x="1391311" y="2489067"/>
            <a:ext cx="2202447" cy="2462810"/>
            <a:chOff x="128465" y="2709681"/>
            <a:chExt cx="1738255" cy="1738256"/>
          </a:xfrm>
          <a:scene3d>
            <a:camera prst="perspectiveRelaxed"/>
            <a:lightRig rig="threePt" dir="t"/>
          </a:scene3d>
        </p:grpSpPr>
        <p:sp>
          <p:nvSpPr>
            <p:cNvPr id="168" name="アーチ 167"/>
            <p:cNvSpPr/>
            <p:nvPr/>
          </p:nvSpPr>
          <p:spPr>
            <a:xfrm rot="8869041" flipH="1">
              <a:off x="128465" y="2709681"/>
              <a:ext cx="1738255" cy="1738256"/>
            </a:xfrm>
            <a:prstGeom prst="blockArc">
              <a:avLst>
                <a:gd name="adj1" fmla="val 18104858"/>
                <a:gd name="adj2" fmla="val 2782518"/>
                <a:gd name="adj3" fmla="val 7128"/>
              </a:avLst>
            </a:prstGeom>
            <a:solidFill>
              <a:srgbClr val="FF6600"/>
            </a:solidFill>
            <a:ln w="25400" cap="flat" cmpd="sng" algn="ctr">
              <a:noFill/>
              <a:prstDash val="solid"/>
            </a:ln>
            <a:effectLst>
              <a:reflection blurRad="6350" stA="52000" endA="300" endPos="35000" dir="5400000" sy="-100000" algn="bl" rotWithShape="0"/>
            </a:effectLst>
            <a:scene3d>
              <a:camera prst="perspectiveRelaxedModerately"/>
              <a:lightRig rig="threePt" dir="t"/>
            </a:scene3d>
            <a:sp3d>
              <a:bevelT w="508000" h="127000"/>
              <a:bevelB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69" name="アーチ 168"/>
            <p:cNvSpPr/>
            <p:nvPr/>
          </p:nvSpPr>
          <p:spPr>
            <a:xfrm rot="8869041" flipH="1">
              <a:off x="376774" y="2957991"/>
              <a:ext cx="1241638" cy="1241639"/>
            </a:xfrm>
            <a:prstGeom prst="blockArc">
              <a:avLst>
                <a:gd name="adj1" fmla="val 18138830"/>
                <a:gd name="adj2" fmla="val 2762170"/>
                <a:gd name="adj3" fmla="val 9735"/>
              </a:avLst>
            </a:prstGeom>
            <a:solidFill>
              <a:srgbClr val="FF6600"/>
            </a:solidFill>
            <a:ln w="25400" cap="flat" cmpd="sng" algn="ctr">
              <a:noFill/>
              <a:prstDash val="solid"/>
            </a:ln>
            <a:effectLst>
              <a:reflection blurRad="6350" stA="52000" endA="300" endPos="35000" dir="5400000" sy="-100000" algn="bl" rotWithShape="0"/>
            </a:effectLst>
            <a:scene3d>
              <a:camera prst="perspectiveRelaxedModerately"/>
              <a:lightRig rig="threePt" dir="t"/>
            </a:scene3d>
            <a:sp3d>
              <a:bevelT w="508000" h="127000"/>
              <a:bevelB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70" name="アーチ 169"/>
            <p:cNvSpPr/>
            <p:nvPr/>
          </p:nvSpPr>
          <p:spPr>
            <a:xfrm rot="8869041" flipH="1">
              <a:off x="638902" y="3220117"/>
              <a:ext cx="717384" cy="717383"/>
            </a:xfrm>
            <a:prstGeom prst="blockArc">
              <a:avLst>
                <a:gd name="adj1" fmla="val 18150192"/>
                <a:gd name="adj2" fmla="val 3184158"/>
                <a:gd name="adj3" fmla="val 15068"/>
              </a:avLst>
            </a:prstGeom>
            <a:solidFill>
              <a:srgbClr val="FF6600"/>
            </a:solidFill>
            <a:ln w="25400" cap="flat" cmpd="sng" algn="ctr">
              <a:noFill/>
              <a:prstDash val="solid"/>
            </a:ln>
            <a:effectLst>
              <a:reflection blurRad="6350" stA="52000" endA="300" endPos="35000" dir="5400000" sy="-100000" algn="bl" rotWithShape="0"/>
            </a:effectLst>
            <a:scene3d>
              <a:camera prst="perspectiveRelaxedModerately"/>
              <a:lightRig rig="threePt" dir="t"/>
            </a:scene3d>
            <a:sp3d>
              <a:bevelT w="508000" h="127000"/>
              <a:bevelB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71" name="円/楕円 170"/>
            <p:cNvSpPr/>
            <p:nvPr/>
          </p:nvSpPr>
          <p:spPr>
            <a:xfrm rot="19669041">
              <a:off x="768501" y="3480162"/>
              <a:ext cx="298055" cy="298055"/>
            </a:xfrm>
            <a:prstGeom prst="ellipse">
              <a:avLst/>
            </a:prstGeom>
            <a:solidFill>
              <a:srgbClr val="FF6600"/>
            </a:solidFill>
            <a:ln w="25400" cap="flat" cmpd="sng" algn="ctr">
              <a:noFill/>
              <a:prstDash val="solid"/>
            </a:ln>
            <a:effectLst>
              <a:reflection blurRad="6350" stA="52000" endA="300" endPos="35000" dir="5400000" sy="-100000" algn="bl" rotWithShape="0"/>
            </a:effectLst>
            <a:scene3d>
              <a:camera prst="perspectiveRelaxedModerately"/>
              <a:lightRig rig="threePt" dir="t"/>
            </a:scene3d>
            <a:sp3d>
              <a:bevelT w="508000" h="127000"/>
              <a:bevelB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72" name="グループ化 171"/>
          <p:cNvGrpSpPr/>
          <p:nvPr/>
        </p:nvGrpSpPr>
        <p:grpSpPr>
          <a:xfrm>
            <a:off x="3330430" y="2489066"/>
            <a:ext cx="2202447" cy="2462810"/>
            <a:chOff x="128465" y="2709678"/>
            <a:chExt cx="1738254" cy="1738254"/>
          </a:xfrm>
          <a:scene3d>
            <a:camera prst="perspectiveRelaxed"/>
            <a:lightRig rig="threePt" dir="t"/>
          </a:scene3d>
        </p:grpSpPr>
        <p:sp>
          <p:nvSpPr>
            <p:cNvPr id="173" name="アーチ 172"/>
            <p:cNvSpPr/>
            <p:nvPr/>
          </p:nvSpPr>
          <p:spPr>
            <a:xfrm rot="8869041" flipH="1">
              <a:off x="128465" y="2709678"/>
              <a:ext cx="1738254" cy="1738254"/>
            </a:xfrm>
            <a:prstGeom prst="blockArc">
              <a:avLst>
                <a:gd name="adj1" fmla="val 18104858"/>
                <a:gd name="adj2" fmla="val 2782518"/>
                <a:gd name="adj3" fmla="val 7128"/>
              </a:avLst>
            </a:prstGeom>
            <a:solidFill>
              <a:srgbClr val="FF0000"/>
            </a:solidFill>
            <a:ln w="25400" cap="flat" cmpd="sng" algn="ctr">
              <a:noFill/>
              <a:prstDash val="solid"/>
            </a:ln>
            <a:effectLst>
              <a:reflection blurRad="6350" stA="52000" endA="300" endPos="35000" dir="5400000" sy="-100000" algn="bl" rotWithShape="0"/>
            </a:effectLst>
            <a:scene3d>
              <a:camera prst="perspectiveRelaxedModerately"/>
              <a:lightRig rig="threePt" dir="t"/>
            </a:scene3d>
            <a:sp3d>
              <a:bevelT w="508000" h="127000"/>
              <a:bevelB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74" name="アーチ 173"/>
            <p:cNvSpPr/>
            <p:nvPr/>
          </p:nvSpPr>
          <p:spPr>
            <a:xfrm rot="8869041" flipH="1">
              <a:off x="376774" y="2957987"/>
              <a:ext cx="1241637" cy="1241637"/>
            </a:xfrm>
            <a:prstGeom prst="blockArc">
              <a:avLst>
                <a:gd name="adj1" fmla="val 18138830"/>
                <a:gd name="adj2" fmla="val 2762170"/>
                <a:gd name="adj3" fmla="val 9735"/>
              </a:avLst>
            </a:prstGeom>
            <a:solidFill>
              <a:srgbClr val="FF0000"/>
            </a:solidFill>
            <a:ln w="25400" cap="flat" cmpd="sng" algn="ctr">
              <a:noFill/>
              <a:prstDash val="solid"/>
            </a:ln>
            <a:effectLst>
              <a:reflection blurRad="6350" stA="52000" endA="300" endPos="35000" dir="5400000" sy="-100000" algn="bl" rotWithShape="0"/>
            </a:effectLst>
            <a:scene3d>
              <a:camera prst="perspectiveRelaxedModerately"/>
              <a:lightRig rig="threePt" dir="t"/>
            </a:scene3d>
            <a:sp3d>
              <a:bevelT w="508000" h="127000"/>
              <a:bevelB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75" name="アーチ 174"/>
            <p:cNvSpPr/>
            <p:nvPr/>
          </p:nvSpPr>
          <p:spPr>
            <a:xfrm rot="8869041" flipH="1">
              <a:off x="638901" y="3220114"/>
              <a:ext cx="717383" cy="717383"/>
            </a:xfrm>
            <a:prstGeom prst="blockArc">
              <a:avLst>
                <a:gd name="adj1" fmla="val 18150192"/>
                <a:gd name="adj2" fmla="val 3184158"/>
                <a:gd name="adj3" fmla="val 15068"/>
              </a:avLst>
            </a:prstGeom>
            <a:solidFill>
              <a:srgbClr val="FF0000"/>
            </a:solidFill>
            <a:ln w="25400" cap="flat" cmpd="sng" algn="ctr">
              <a:noFill/>
              <a:prstDash val="solid"/>
            </a:ln>
            <a:effectLst>
              <a:reflection blurRad="6350" stA="52000" endA="300" endPos="35000" dir="5400000" sy="-100000" algn="bl" rotWithShape="0"/>
            </a:effectLst>
            <a:scene3d>
              <a:camera prst="perspectiveRelaxedModerately"/>
              <a:lightRig rig="threePt" dir="t"/>
            </a:scene3d>
            <a:sp3d>
              <a:bevelT w="508000" h="127000"/>
              <a:bevelB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76" name="円/楕円 175"/>
            <p:cNvSpPr/>
            <p:nvPr/>
          </p:nvSpPr>
          <p:spPr>
            <a:xfrm rot="19669041">
              <a:off x="768501" y="3480162"/>
              <a:ext cx="298055" cy="298055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noFill/>
              <a:prstDash val="solid"/>
            </a:ln>
            <a:effectLst>
              <a:reflection blurRad="6350" stA="52000" endA="300" endPos="35000" dir="5400000" sy="-100000" algn="bl" rotWithShape="0"/>
            </a:effectLst>
            <a:scene3d>
              <a:camera prst="perspectiveRelaxedModerately"/>
              <a:lightRig rig="threePt" dir="t"/>
            </a:scene3d>
            <a:sp3d>
              <a:bevelT w="508000" h="127000"/>
              <a:bevelB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77" name="グループ化 176"/>
          <p:cNvGrpSpPr/>
          <p:nvPr/>
        </p:nvGrpSpPr>
        <p:grpSpPr>
          <a:xfrm>
            <a:off x="5269549" y="2489066"/>
            <a:ext cx="2202447" cy="2462810"/>
            <a:chOff x="128465" y="2709678"/>
            <a:chExt cx="1738254" cy="1738254"/>
          </a:xfrm>
          <a:scene3d>
            <a:camera prst="perspectiveRelaxed"/>
            <a:lightRig rig="threePt" dir="t"/>
          </a:scene3d>
        </p:grpSpPr>
        <p:sp>
          <p:nvSpPr>
            <p:cNvPr id="178" name="アーチ 177"/>
            <p:cNvSpPr/>
            <p:nvPr/>
          </p:nvSpPr>
          <p:spPr>
            <a:xfrm rot="8869041" flipH="1">
              <a:off x="128465" y="2709678"/>
              <a:ext cx="1738254" cy="1738254"/>
            </a:xfrm>
            <a:prstGeom prst="blockArc">
              <a:avLst>
                <a:gd name="adj1" fmla="val 18104858"/>
                <a:gd name="adj2" fmla="val 2782518"/>
                <a:gd name="adj3" fmla="val 7128"/>
              </a:avLst>
            </a:prstGeom>
            <a:solidFill>
              <a:srgbClr val="00B050"/>
            </a:solidFill>
            <a:ln w="25400" cap="flat" cmpd="sng" algn="ctr">
              <a:noFill/>
              <a:prstDash val="solid"/>
            </a:ln>
            <a:effectLst>
              <a:reflection blurRad="6350" stA="52000" endA="300" endPos="35000" dir="5400000" sy="-100000" algn="bl" rotWithShape="0"/>
            </a:effectLst>
            <a:scene3d>
              <a:camera prst="perspectiveRelaxedModerately"/>
              <a:lightRig rig="threePt" dir="t"/>
            </a:scene3d>
            <a:sp3d>
              <a:bevelT w="508000" h="127000"/>
              <a:bevelB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79" name="アーチ 178"/>
            <p:cNvSpPr/>
            <p:nvPr/>
          </p:nvSpPr>
          <p:spPr>
            <a:xfrm rot="8869041" flipH="1">
              <a:off x="376774" y="2957987"/>
              <a:ext cx="1241637" cy="1241637"/>
            </a:xfrm>
            <a:prstGeom prst="blockArc">
              <a:avLst>
                <a:gd name="adj1" fmla="val 18138830"/>
                <a:gd name="adj2" fmla="val 2762170"/>
                <a:gd name="adj3" fmla="val 9735"/>
              </a:avLst>
            </a:prstGeom>
            <a:solidFill>
              <a:srgbClr val="00B050"/>
            </a:solidFill>
            <a:ln w="25400" cap="flat" cmpd="sng" algn="ctr">
              <a:noFill/>
              <a:prstDash val="solid"/>
            </a:ln>
            <a:effectLst>
              <a:reflection blurRad="6350" stA="52000" endA="300" endPos="35000" dir="5400000" sy="-100000" algn="bl" rotWithShape="0"/>
            </a:effectLst>
            <a:scene3d>
              <a:camera prst="perspectiveRelaxedModerately"/>
              <a:lightRig rig="threePt" dir="t"/>
            </a:scene3d>
            <a:sp3d>
              <a:bevelT w="508000" h="127000"/>
              <a:bevelB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80" name="アーチ 179"/>
            <p:cNvSpPr/>
            <p:nvPr/>
          </p:nvSpPr>
          <p:spPr>
            <a:xfrm rot="8869041" flipH="1">
              <a:off x="638901" y="3220114"/>
              <a:ext cx="717383" cy="717383"/>
            </a:xfrm>
            <a:prstGeom prst="blockArc">
              <a:avLst>
                <a:gd name="adj1" fmla="val 18150192"/>
                <a:gd name="adj2" fmla="val 3184158"/>
                <a:gd name="adj3" fmla="val 15068"/>
              </a:avLst>
            </a:prstGeom>
            <a:solidFill>
              <a:srgbClr val="00B050"/>
            </a:solidFill>
            <a:ln w="25400" cap="flat" cmpd="sng" algn="ctr">
              <a:noFill/>
              <a:prstDash val="solid"/>
            </a:ln>
            <a:effectLst>
              <a:reflection blurRad="6350" stA="52000" endA="300" endPos="35000" dir="5400000" sy="-100000" algn="bl" rotWithShape="0"/>
            </a:effectLst>
            <a:scene3d>
              <a:camera prst="perspectiveRelaxedModerately"/>
              <a:lightRig rig="threePt" dir="t"/>
            </a:scene3d>
            <a:sp3d>
              <a:bevelT w="508000" h="127000"/>
              <a:bevelB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81" name="円/楕円 180"/>
            <p:cNvSpPr/>
            <p:nvPr/>
          </p:nvSpPr>
          <p:spPr>
            <a:xfrm rot="19669041">
              <a:off x="768501" y="3480162"/>
              <a:ext cx="298055" cy="298055"/>
            </a:xfrm>
            <a:prstGeom prst="ellipse">
              <a:avLst/>
            </a:prstGeom>
            <a:solidFill>
              <a:srgbClr val="00B050"/>
            </a:solidFill>
            <a:ln w="25400" cap="flat" cmpd="sng" algn="ctr">
              <a:noFill/>
              <a:prstDash val="solid"/>
            </a:ln>
            <a:effectLst>
              <a:reflection blurRad="6350" stA="52000" endA="300" endPos="35000" dir="5400000" sy="-100000" algn="bl" rotWithShape="0"/>
            </a:effectLst>
            <a:scene3d>
              <a:camera prst="perspectiveRelaxedModerately"/>
              <a:lightRig rig="threePt" dir="t"/>
            </a:scene3d>
            <a:sp3d>
              <a:bevelT w="508000" h="127000"/>
              <a:bevelB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82" name="グループ化 181"/>
          <p:cNvGrpSpPr/>
          <p:nvPr/>
        </p:nvGrpSpPr>
        <p:grpSpPr>
          <a:xfrm>
            <a:off x="7208668" y="2489066"/>
            <a:ext cx="2202447" cy="2462810"/>
            <a:chOff x="128465" y="2709678"/>
            <a:chExt cx="1738254" cy="1738254"/>
          </a:xfrm>
          <a:scene3d>
            <a:camera prst="perspectiveRelaxed"/>
            <a:lightRig rig="threePt" dir="t"/>
          </a:scene3d>
        </p:grpSpPr>
        <p:sp>
          <p:nvSpPr>
            <p:cNvPr id="183" name="アーチ 182"/>
            <p:cNvSpPr/>
            <p:nvPr/>
          </p:nvSpPr>
          <p:spPr>
            <a:xfrm rot="8869041" flipH="1">
              <a:off x="128465" y="2709678"/>
              <a:ext cx="1738254" cy="1738254"/>
            </a:xfrm>
            <a:prstGeom prst="blockArc">
              <a:avLst>
                <a:gd name="adj1" fmla="val 18104858"/>
                <a:gd name="adj2" fmla="val 2782518"/>
                <a:gd name="adj3" fmla="val 7128"/>
              </a:avLst>
            </a:prstGeom>
            <a:solidFill>
              <a:srgbClr val="FFFF00"/>
            </a:solidFill>
            <a:ln w="25400" cap="flat" cmpd="sng" algn="ctr">
              <a:noFill/>
              <a:prstDash val="solid"/>
            </a:ln>
            <a:effectLst>
              <a:reflection blurRad="6350" stA="52000" endA="300" endPos="35000" dir="5400000" sy="-100000" algn="bl" rotWithShape="0"/>
            </a:effectLst>
            <a:scene3d>
              <a:camera prst="perspectiveRelaxedModerately"/>
              <a:lightRig rig="threePt" dir="t"/>
            </a:scene3d>
            <a:sp3d>
              <a:bevelT w="508000" h="127000"/>
              <a:bevelB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84" name="アーチ 183"/>
            <p:cNvSpPr/>
            <p:nvPr/>
          </p:nvSpPr>
          <p:spPr>
            <a:xfrm rot="8869041" flipH="1">
              <a:off x="376774" y="2957987"/>
              <a:ext cx="1241637" cy="1241637"/>
            </a:xfrm>
            <a:prstGeom prst="blockArc">
              <a:avLst>
                <a:gd name="adj1" fmla="val 18138830"/>
                <a:gd name="adj2" fmla="val 2762170"/>
                <a:gd name="adj3" fmla="val 9735"/>
              </a:avLst>
            </a:prstGeom>
            <a:solidFill>
              <a:srgbClr val="FFFF00"/>
            </a:solidFill>
            <a:ln w="25400" cap="flat" cmpd="sng" algn="ctr">
              <a:noFill/>
              <a:prstDash val="solid"/>
            </a:ln>
            <a:effectLst>
              <a:reflection blurRad="6350" stA="52000" endA="300" endPos="35000" dir="5400000" sy="-100000" algn="bl" rotWithShape="0"/>
            </a:effectLst>
            <a:scene3d>
              <a:camera prst="perspectiveRelaxedModerately"/>
              <a:lightRig rig="threePt" dir="t"/>
            </a:scene3d>
            <a:sp3d>
              <a:bevelT w="508000" h="127000"/>
              <a:bevelB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85" name="アーチ 184"/>
            <p:cNvSpPr/>
            <p:nvPr/>
          </p:nvSpPr>
          <p:spPr>
            <a:xfrm rot="8869041" flipH="1">
              <a:off x="638901" y="3220114"/>
              <a:ext cx="717383" cy="717383"/>
            </a:xfrm>
            <a:prstGeom prst="blockArc">
              <a:avLst>
                <a:gd name="adj1" fmla="val 18150192"/>
                <a:gd name="adj2" fmla="val 3184158"/>
                <a:gd name="adj3" fmla="val 15068"/>
              </a:avLst>
            </a:prstGeom>
            <a:solidFill>
              <a:srgbClr val="FFFF00"/>
            </a:solidFill>
            <a:ln w="25400" cap="flat" cmpd="sng" algn="ctr">
              <a:noFill/>
              <a:prstDash val="solid"/>
            </a:ln>
            <a:effectLst>
              <a:reflection blurRad="6350" stA="52000" endA="300" endPos="35000" dir="5400000" sy="-100000" algn="bl" rotWithShape="0"/>
            </a:effectLst>
            <a:scene3d>
              <a:camera prst="perspectiveRelaxedModerately"/>
              <a:lightRig rig="threePt" dir="t"/>
            </a:scene3d>
            <a:sp3d>
              <a:bevelT w="508000" h="127000"/>
              <a:bevelB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86" name="円/楕円 185"/>
            <p:cNvSpPr/>
            <p:nvPr/>
          </p:nvSpPr>
          <p:spPr>
            <a:xfrm rot="19669041">
              <a:off x="768501" y="3480162"/>
              <a:ext cx="298055" cy="298055"/>
            </a:xfrm>
            <a:prstGeom prst="ellipse">
              <a:avLst/>
            </a:prstGeom>
            <a:solidFill>
              <a:srgbClr val="FFFF00"/>
            </a:solidFill>
            <a:ln w="25400" cap="flat" cmpd="sng" algn="ctr">
              <a:noFill/>
              <a:prstDash val="solid"/>
            </a:ln>
            <a:effectLst>
              <a:reflection blurRad="6350" stA="52000" endA="300" endPos="35000" dir="5400000" sy="-100000" algn="bl" rotWithShape="0"/>
            </a:effectLst>
            <a:scene3d>
              <a:camera prst="perspectiveRelaxedModerately"/>
              <a:lightRig rig="threePt" dir="t"/>
            </a:scene3d>
            <a:sp3d>
              <a:bevelT w="508000" h="127000"/>
              <a:bevelB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87" name="グループ化 186"/>
          <p:cNvGrpSpPr/>
          <p:nvPr/>
        </p:nvGrpSpPr>
        <p:grpSpPr>
          <a:xfrm>
            <a:off x="369916" y="4201098"/>
            <a:ext cx="1660064" cy="1878334"/>
            <a:chOff x="200472" y="3891902"/>
            <a:chExt cx="1861902" cy="1861902"/>
          </a:xfrm>
          <a:solidFill>
            <a:sysClr val="window" lastClr="FFFFFF"/>
          </a:solidFill>
          <a:scene3d>
            <a:camera prst="perspectiveRelaxed"/>
            <a:lightRig rig="threePt" dir="t"/>
          </a:scene3d>
        </p:grpSpPr>
        <p:sp>
          <p:nvSpPr>
            <p:cNvPr id="188" name="ドーナツ 187"/>
            <p:cNvSpPr/>
            <p:nvPr/>
          </p:nvSpPr>
          <p:spPr>
            <a:xfrm>
              <a:off x="722822" y="4411980"/>
              <a:ext cx="821746" cy="821746"/>
            </a:xfrm>
            <a:prstGeom prst="donut">
              <a:avLst>
                <a:gd name="adj" fmla="val 6035"/>
              </a:avLst>
            </a:prstGeom>
            <a:solidFill>
              <a:srgbClr val="00B0F0"/>
            </a:solidFill>
            <a:ln w="25400" cap="flat" cmpd="sng" algn="ctr">
              <a:noFill/>
              <a:prstDash val="solid"/>
            </a:ln>
            <a:effectLst>
              <a:reflection blurRad="6350" stA="52000" endA="300" endPos="35000" dir="5400000" sy="-100000" algn="bl" rotWithShape="0"/>
            </a:effectLst>
            <a:scene3d>
              <a:camera prst="perspectiveRelaxedModerately"/>
              <a:lightRig rig="threePt" dir="t"/>
            </a:scene3d>
            <a:sp3d>
              <a:bevelT w="508000" h="127000"/>
              <a:bevelB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89" name="ドーナツ 188"/>
            <p:cNvSpPr/>
            <p:nvPr/>
          </p:nvSpPr>
          <p:spPr>
            <a:xfrm>
              <a:off x="464096" y="4153254"/>
              <a:ext cx="1339198" cy="1339198"/>
            </a:xfrm>
            <a:prstGeom prst="donut">
              <a:avLst>
                <a:gd name="adj" fmla="val 3759"/>
              </a:avLst>
            </a:prstGeom>
            <a:solidFill>
              <a:srgbClr val="00B0F0"/>
            </a:solidFill>
            <a:ln w="25400" cap="flat" cmpd="sng" algn="ctr">
              <a:noFill/>
              <a:prstDash val="solid"/>
            </a:ln>
            <a:effectLst>
              <a:reflection blurRad="6350" stA="52000" endA="300" endPos="35000" dir="5400000" sy="-100000" algn="bl" rotWithShape="0"/>
            </a:effectLst>
            <a:scene3d>
              <a:camera prst="perspectiveRelaxedModerately"/>
              <a:lightRig rig="threePt" dir="t"/>
            </a:scene3d>
            <a:sp3d>
              <a:bevelT w="508000" h="127000"/>
              <a:bevelB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90" name="円/楕円 189"/>
            <p:cNvSpPr/>
            <p:nvPr/>
          </p:nvSpPr>
          <p:spPr>
            <a:xfrm>
              <a:off x="965448" y="4654606"/>
              <a:ext cx="336494" cy="336494"/>
            </a:xfrm>
            <a:prstGeom prst="ellipse">
              <a:avLst/>
            </a:prstGeom>
            <a:solidFill>
              <a:srgbClr val="00B0F0"/>
            </a:solidFill>
            <a:ln w="25400" cap="flat" cmpd="sng" algn="ctr">
              <a:noFill/>
              <a:prstDash val="solid"/>
            </a:ln>
            <a:effectLst>
              <a:reflection blurRad="6350" stA="52000" endA="300" endPos="35000" dir="5400000" sy="-100000" algn="bl" rotWithShape="0"/>
            </a:effectLst>
            <a:scene3d>
              <a:camera prst="perspectiveRelaxedModerately"/>
              <a:lightRig rig="threePt" dir="t"/>
            </a:scene3d>
            <a:sp3d>
              <a:bevelT w="508000" h="127000"/>
              <a:bevelB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91" name="ドーナツ 190"/>
            <p:cNvSpPr/>
            <p:nvPr/>
          </p:nvSpPr>
          <p:spPr>
            <a:xfrm>
              <a:off x="200472" y="3891902"/>
              <a:ext cx="1861902" cy="1861902"/>
            </a:xfrm>
            <a:prstGeom prst="donut">
              <a:avLst>
                <a:gd name="adj" fmla="val 2413"/>
              </a:avLst>
            </a:prstGeom>
            <a:solidFill>
              <a:srgbClr val="00B0F0"/>
            </a:solidFill>
            <a:ln w="25400" cap="flat" cmpd="sng" algn="ctr">
              <a:noFill/>
              <a:prstDash val="solid"/>
            </a:ln>
            <a:effectLst>
              <a:reflection blurRad="6350" stA="52000" endA="300" endPos="35000" dir="5400000" sy="-100000" algn="bl" rotWithShape="0"/>
            </a:effectLst>
            <a:scene3d>
              <a:camera prst="perspectiveRelaxedModerately"/>
              <a:lightRig rig="threePt" dir="t"/>
            </a:scene3d>
            <a:sp3d>
              <a:bevelT w="508000" h="127000"/>
              <a:bevelB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92" name="グループ化 191"/>
          <p:cNvGrpSpPr/>
          <p:nvPr/>
        </p:nvGrpSpPr>
        <p:grpSpPr>
          <a:xfrm>
            <a:off x="2248298" y="4201098"/>
            <a:ext cx="1660064" cy="1878334"/>
            <a:chOff x="200472" y="3891902"/>
            <a:chExt cx="1861902" cy="1861902"/>
          </a:xfrm>
          <a:solidFill>
            <a:sysClr val="window" lastClr="FFFFFF"/>
          </a:solidFill>
          <a:scene3d>
            <a:camera prst="perspectiveRelaxed"/>
            <a:lightRig rig="threePt" dir="t"/>
          </a:scene3d>
        </p:grpSpPr>
        <p:sp>
          <p:nvSpPr>
            <p:cNvPr id="193" name="ドーナツ 192"/>
            <p:cNvSpPr/>
            <p:nvPr/>
          </p:nvSpPr>
          <p:spPr>
            <a:xfrm>
              <a:off x="722822" y="4411980"/>
              <a:ext cx="821746" cy="821746"/>
            </a:xfrm>
            <a:prstGeom prst="donut">
              <a:avLst>
                <a:gd name="adj" fmla="val 6035"/>
              </a:avLst>
            </a:prstGeom>
            <a:solidFill>
              <a:srgbClr val="FF6600"/>
            </a:solidFill>
            <a:ln w="25400" cap="flat" cmpd="sng" algn="ctr">
              <a:noFill/>
              <a:prstDash val="solid"/>
            </a:ln>
            <a:effectLst>
              <a:reflection blurRad="6350" stA="52000" endA="300" endPos="35000" dir="5400000" sy="-100000" algn="bl" rotWithShape="0"/>
            </a:effectLst>
            <a:scene3d>
              <a:camera prst="perspectiveRelaxedModerately"/>
              <a:lightRig rig="threePt" dir="t"/>
            </a:scene3d>
            <a:sp3d>
              <a:bevelT w="508000" h="127000"/>
              <a:bevelB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94" name="ドーナツ 193"/>
            <p:cNvSpPr/>
            <p:nvPr/>
          </p:nvSpPr>
          <p:spPr>
            <a:xfrm>
              <a:off x="464096" y="4153254"/>
              <a:ext cx="1339198" cy="1339198"/>
            </a:xfrm>
            <a:prstGeom prst="donut">
              <a:avLst>
                <a:gd name="adj" fmla="val 3759"/>
              </a:avLst>
            </a:prstGeom>
            <a:solidFill>
              <a:srgbClr val="FF6600"/>
            </a:solidFill>
            <a:ln w="25400" cap="flat" cmpd="sng" algn="ctr">
              <a:noFill/>
              <a:prstDash val="solid"/>
            </a:ln>
            <a:effectLst>
              <a:reflection blurRad="6350" stA="52000" endA="300" endPos="35000" dir="5400000" sy="-100000" algn="bl" rotWithShape="0"/>
            </a:effectLst>
            <a:scene3d>
              <a:camera prst="perspectiveRelaxedModerately"/>
              <a:lightRig rig="threePt" dir="t"/>
            </a:scene3d>
            <a:sp3d>
              <a:bevelT w="508000" h="127000"/>
              <a:bevelB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95" name="円/楕円 194"/>
            <p:cNvSpPr/>
            <p:nvPr/>
          </p:nvSpPr>
          <p:spPr>
            <a:xfrm>
              <a:off x="965448" y="4654606"/>
              <a:ext cx="336494" cy="336494"/>
            </a:xfrm>
            <a:prstGeom prst="ellipse">
              <a:avLst/>
            </a:prstGeom>
            <a:solidFill>
              <a:srgbClr val="FF6600"/>
            </a:solidFill>
            <a:ln w="25400" cap="flat" cmpd="sng" algn="ctr">
              <a:noFill/>
              <a:prstDash val="solid"/>
            </a:ln>
            <a:effectLst>
              <a:reflection blurRad="6350" stA="52000" endA="300" endPos="35000" dir="5400000" sy="-100000" algn="bl" rotWithShape="0"/>
            </a:effectLst>
            <a:scene3d>
              <a:camera prst="perspectiveRelaxedModerately"/>
              <a:lightRig rig="threePt" dir="t"/>
            </a:scene3d>
            <a:sp3d>
              <a:bevelT w="508000" h="127000"/>
              <a:bevelB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96" name="ドーナツ 195"/>
            <p:cNvSpPr/>
            <p:nvPr/>
          </p:nvSpPr>
          <p:spPr>
            <a:xfrm>
              <a:off x="200472" y="3891902"/>
              <a:ext cx="1861902" cy="1861902"/>
            </a:xfrm>
            <a:prstGeom prst="donut">
              <a:avLst>
                <a:gd name="adj" fmla="val 2413"/>
              </a:avLst>
            </a:prstGeom>
            <a:solidFill>
              <a:srgbClr val="FF6600"/>
            </a:solidFill>
            <a:ln w="25400" cap="flat" cmpd="sng" algn="ctr">
              <a:noFill/>
              <a:prstDash val="solid"/>
            </a:ln>
            <a:effectLst>
              <a:reflection blurRad="6350" stA="52000" endA="300" endPos="35000" dir="5400000" sy="-100000" algn="bl" rotWithShape="0"/>
            </a:effectLst>
            <a:scene3d>
              <a:camera prst="perspectiveRelaxedModerately"/>
              <a:lightRig rig="threePt" dir="t"/>
            </a:scene3d>
            <a:sp3d>
              <a:bevelT w="508000" h="127000"/>
              <a:bevelB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97" name="グループ化 196"/>
          <p:cNvGrpSpPr/>
          <p:nvPr/>
        </p:nvGrpSpPr>
        <p:grpSpPr>
          <a:xfrm>
            <a:off x="4126681" y="4201098"/>
            <a:ext cx="1660064" cy="1878334"/>
            <a:chOff x="200472" y="3891902"/>
            <a:chExt cx="1861902" cy="1861902"/>
          </a:xfrm>
          <a:solidFill>
            <a:sysClr val="window" lastClr="FFFFFF"/>
          </a:solidFill>
          <a:scene3d>
            <a:camera prst="perspectiveRelaxed"/>
            <a:lightRig rig="threePt" dir="t"/>
          </a:scene3d>
        </p:grpSpPr>
        <p:sp>
          <p:nvSpPr>
            <p:cNvPr id="198" name="ドーナツ 197"/>
            <p:cNvSpPr/>
            <p:nvPr/>
          </p:nvSpPr>
          <p:spPr>
            <a:xfrm>
              <a:off x="722822" y="4411980"/>
              <a:ext cx="821746" cy="821746"/>
            </a:xfrm>
            <a:prstGeom prst="donut">
              <a:avLst>
                <a:gd name="adj" fmla="val 6035"/>
              </a:avLst>
            </a:prstGeom>
            <a:solidFill>
              <a:srgbClr val="FF0000"/>
            </a:solidFill>
            <a:ln w="25400" cap="flat" cmpd="sng" algn="ctr">
              <a:noFill/>
              <a:prstDash val="solid"/>
            </a:ln>
            <a:effectLst>
              <a:reflection blurRad="6350" stA="52000" endA="300" endPos="35000" dir="5400000" sy="-100000" algn="bl" rotWithShape="0"/>
            </a:effectLst>
            <a:scene3d>
              <a:camera prst="perspectiveRelaxedModerately"/>
              <a:lightRig rig="threePt" dir="t"/>
            </a:scene3d>
            <a:sp3d>
              <a:bevelT w="508000" h="127000"/>
              <a:bevelB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99" name="ドーナツ 198"/>
            <p:cNvSpPr/>
            <p:nvPr/>
          </p:nvSpPr>
          <p:spPr>
            <a:xfrm>
              <a:off x="464096" y="4153254"/>
              <a:ext cx="1339198" cy="1339198"/>
            </a:xfrm>
            <a:prstGeom prst="donut">
              <a:avLst>
                <a:gd name="adj" fmla="val 3759"/>
              </a:avLst>
            </a:prstGeom>
            <a:solidFill>
              <a:srgbClr val="FF0000"/>
            </a:solidFill>
            <a:ln w="25400" cap="flat" cmpd="sng" algn="ctr">
              <a:noFill/>
              <a:prstDash val="solid"/>
            </a:ln>
            <a:effectLst>
              <a:reflection blurRad="6350" stA="52000" endA="300" endPos="35000" dir="5400000" sy="-100000" algn="bl" rotWithShape="0"/>
            </a:effectLst>
            <a:scene3d>
              <a:camera prst="perspectiveRelaxedModerately"/>
              <a:lightRig rig="threePt" dir="t"/>
            </a:scene3d>
            <a:sp3d>
              <a:bevelT w="508000" h="127000"/>
              <a:bevelB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00" name="円/楕円 199"/>
            <p:cNvSpPr/>
            <p:nvPr/>
          </p:nvSpPr>
          <p:spPr>
            <a:xfrm>
              <a:off x="965448" y="4654606"/>
              <a:ext cx="336494" cy="336494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noFill/>
              <a:prstDash val="solid"/>
            </a:ln>
            <a:effectLst>
              <a:reflection blurRad="6350" stA="52000" endA="300" endPos="35000" dir="5400000" sy="-100000" algn="bl" rotWithShape="0"/>
            </a:effectLst>
            <a:scene3d>
              <a:camera prst="perspectiveRelaxedModerately"/>
              <a:lightRig rig="threePt" dir="t"/>
            </a:scene3d>
            <a:sp3d>
              <a:bevelT w="508000" h="127000"/>
              <a:bevelB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01" name="ドーナツ 200"/>
            <p:cNvSpPr/>
            <p:nvPr/>
          </p:nvSpPr>
          <p:spPr>
            <a:xfrm>
              <a:off x="200472" y="3891902"/>
              <a:ext cx="1861902" cy="1861902"/>
            </a:xfrm>
            <a:prstGeom prst="donut">
              <a:avLst>
                <a:gd name="adj" fmla="val 2413"/>
              </a:avLst>
            </a:prstGeom>
            <a:solidFill>
              <a:srgbClr val="FF0000"/>
            </a:solidFill>
            <a:ln w="25400" cap="flat" cmpd="sng" algn="ctr">
              <a:noFill/>
              <a:prstDash val="solid"/>
            </a:ln>
            <a:effectLst>
              <a:reflection blurRad="6350" stA="52000" endA="300" endPos="35000" dir="5400000" sy="-100000" algn="bl" rotWithShape="0"/>
            </a:effectLst>
            <a:scene3d>
              <a:camera prst="perspectiveRelaxedModerately"/>
              <a:lightRig rig="threePt" dir="t"/>
            </a:scene3d>
            <a:sp3d>
              <a:bevelT w="508000" h="127000"/>
              <a:bevelB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202" name="グループ化 201"/>
          <p:cNvGrpSpPr/>
          <p:nvPr/>
        </p:nvGrpSpPr>
        <p:grpSpPr>
          <a:xfrm>
            <a:off x="6005064" y="4201098"/>
            <a:ext cx="1660064" cy="1878334"/>
            <a:chOff x="200472" y="3891902"/>
            <a:chExt cx="1861902" cy="1861902"/>
          </a:xfrm>
          <a:solidFill>
            <a:sysClr val="window" lastClr="FFFFFF"/>
          </a:solidFill>
          <a:scene3d>
            <a:camera prst="perspectiveRelaxed"/>
            <a:lightRig rig="threePt" dir="t"/>
          </a:scene3d>
        </p:grpSpPr>
        <p:sp>
          <p:nvSpPr>
            <p:cNvPr id="203" name="ドーナツ 202"/>
            <p:cNvSpPr/>
            <p:nvPr/>
          </p:nvSpPr>
          <p:spPr>
            <a:xfrm>
              <a:off x="722822" y="4411980"/>
              <a:ext cx="821746" cy="821746"/>
            </a:xfrm>
            <a:prstGeom prst="donut">
              <a:avLst>
                <a:gd name="adj" fmla="val 6035"/>
              </a:avLst>
            </a:prstGeom>
            <a:solidFill>
              <a:srgbClr val="00B050"/>
            </a:solidFill>
            <a:ln w="25400" cap="flat" cmpd="sng" algn="ctr">
              <a:noFill/>
              <a:prstDash val="solid"/>
            </a:ln>
            <a:effectLst>
              <a:reflection blurRad="6350" stA="52000" endA="300" endPos="35000" dir="5400000" sy="-100000" algn="bl" rotWithShape="0"/>
            </a:effectLst>
            <a:scene3d>
              <a:camera prst="perspectiveRelaxedModerately"/>
              <a:lightRig rig="threePt" dir="t"/>
            </a:scene3d>
            <a:sp3d>
              <a:bevelT w="508000" h="127000"/>
              <a:bevelB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04" name="ドーナツ 203"/>
            <p:cNvSpPr/>
            <p:nvPr/>
          </p:nvSpPr>
          <p:spPr>
            <a:xfrm>
              <a:off x="464096" y="4153254"/>
              <a:ext cx="1339198" cy="1339198"/>
            </a:xfrm>
            <a:prstGeom prst="donut">
              <a:avLst>
                <a:gd name="adj" fmla="val 3759"/>
              </a:avLst>
            </a:prstGeom>
            <a:solidFill>
              <a:srgbClr val="00B050"/>
            </a:solidFill>
            <a:ln w="25400" cap="flat" cmpd="sng" algn="ctr">
              <a:noFill/>
              <a:prstDash val="solid"/>
            </a:ln>
            <a:effectLst>
              <a:reflection blurRad="6350" stA="52000" endA="300" endPos="35000" dir="5400000" sy="-100000" algn="bl" rotWithShape="0"/>
            </a:effectLst>
            <a:scene3d>
              <a:camera prst="perspectiveRelaxedModerately"/>
              <a:lightRig rig="threePt" dir="t"/>
            </a:scene3d>
            <a:sp3d>
              <a:bevelT w="508000" h="127000"/>
              <a:bevelB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05" name="円/楕円 204"/>
            <p:cNvSpPr/>
            <p:nvPr/>
          </p:nvSpPr>
          <p:spPr>
            <a:xfrm>
              <a:off x="965448" y="4654606"/>
              <a:ext cx="336494" cy="336494"/>
            </a:xfrm>
            <a:prstGeom prst="ellipse">
              <a:avLst/>
            </a:prstGeom>
            <a:solidFill>
              <a:srgbClr val="00B050"/>
            </a:solidFill>
            <a:ln w="25400" cap="flat" cmpd="sng" algn="ctr">
              <a:noFill/>
              <a:prstDash val="solid"/>
            </a:ln>
            <a:effectLst>
              <a:reflection blurRad="6350" stA="52000" endA="300" endPos="35000" dir="5400000" sy="-100000" algn="bl" rotWithShape="0"/>
            </a:effectLst>
            <a:scene3d>
              <a:camera prst="perspectiveRelaxedModerately"/>
              <a:lightRig rig="threePt" dir="t"/>
            </a:scene3d>
            <a:sp3d>
              <a:bevelT w="508000" h="127000"/>
              <a:bevelB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06" name="ドーナツ 205"/>
            <p:cNvSpPr/>
            <p:nvPr/>
          </p:nvSpPr>
          <p:spPr>
            <a:xfrm>
              <a:off x="200472" y="3891902"/>
              <a:ext cx="1861902" cy="1861902"/>
            </a:xfrm>
            <a:prstGeom prst="donut">
              <a:avLst>
                <a:gd name="adj" fmla="val 2413"/>
              </a:avLst>
            </a:prstGeom>
            <a:solidFill>
              <a:srgbClr val="00B050"/>
            </a:solidFill>
            <a:ln w="25400" cap="flat" cmpd="sng" algn="ctr">
              <a:noFill/>
              <a:prstDash val="solid"/>
            </a:ln>
            <a:effectLst>
              <a:reflection blurRad="6350" stA="52000" endA="300" endPos="35000" dir="5400000" sy="-100000" algn="bl" rotWithShape="0"/>
            </a:effectLst>
            <a:scene3d>
              <a:camera prst="perspectiveRelaxedModerately"/>
              <a:lightRig rig="threePt" dir="t"/>
            </a:scene3d>
            <a:sp3d>
              <a:bevelT w="508000" h="127000"/>
              <a:bevelB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207" name="グループ化 206"/>
          <p:cNvGrpSpPr/>
          <p:nvPr/>
        </p:nvGrpSpPr>
        <p:grpSpPr>
          <a:xfrm>
            <a:off x="7883446" y="4201098"/>
            <a:ext cx="1660064" cy="1878334"/>
            <a:chOff x="200472" y="3891902"/>
            <a:chExt cx="1861902" cy="1861902"/>
          </a:xfrm>
          <a:solidFill>
            <a:sysClr val="window" lastClr="FFFFFF"/>
          </a:solidFill>
          <a:scene3d>
            <a:camera prst="perspectiveRelaxed"/>
            <a:lightRig rig="threePt" dir="t"/>
          </a:scene3d>
        </p:grpSpPr>
        <p:sp>
          <p:nvSpPr>
            <p:cNvPr id="208" name="ドーナツ 207"/>
            <p:cNvSpPr/>
            <p:nvPr/>
          </p:nvSpPr>
          <p:spPr>
            <a:xfrm>
              <a:off x="722822" y="4411980"/>
              <a:ext cx="821746" cy="821746"/>
            </a:xfrm>
            <a:prstGeom prst="donut">
              <a:avLst>
                <a:gd name="adj" fmla="val 6035"/>
              </a:avLst>
            </a:prstGeom>
            <a:solidFill>
              <a:srgbClr val="FFFF00"/>
            </a:solidFill>
            <a:ln w="25400" cap="flat" cmpd="sng" algn="ctr">
              <a:noFill/>
              <a:prstDash val="solid"/>
            </a:ln>
            <a:effectLst>
              <a:reflection blurRad="6350" stA="52000" endA="300" endPos="35000" dir="5400000" sy="-100000" algn="bl" rotWithShape="0"/>
            </a:effectLst>
            <a:scene3d>
              <a:camera prst="perspectiveRelaxedModerately"/>
              <a:lightRig rig="threePt" dir="t"/>
            </a:scene3d>
            <a:sp3d>
              <a:bevelT w="508000" h="127000"/>
              <a:bevelB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09" name="ドーナツ 208"/>
            <p:cNvSpPr/>
            <p:nvPr/>
          </p:nvSpPr>
          <p:spPr>
            <a:xfrm>
              <a:off x="464096" y="4153254"/>
              <a:ext cx="1339198" cy="1339198"/>
            </a:xfrm>
            <a:prstGeom prst="donut">
              <a:avLst>
                <a:gd name="adj" fmla="val 3759"/>
              </a:avLst>
            </a:prstGeom>
            <a:solidFill>
              <a:srgbClr val="FFFF00"/>
            </a:solidFill>
            <a:ln w="25400" cap="flat" cmpd="sng" algn="ctr">
              <a:noFill/>
              <a:prstDash val="solid"/>
            </a:ln>
            <a:effectLst>
              <a:reflection blurRad="6350" stA="52000" endA="300" endPos="35000" dir="5400000" sy="-100000" algn="bl" rotWithShape="0"/>
            </a:effectLst>
            <a:scene3d>
              <a:camera prst="perspectiveRelaxedModerately"/>
              <a:lightRig rig="threePt" dir="t"/>
            </a:scene3d>
            <a:sp3d>
              <a:bevelT w="508000" h="127000"/>
              <a:bevelB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0" name="円/楕円 209"/>
            <p:cNvSpPr/>
            <p:nvPr/>
          </p:nvSpPr>
          <p:spPr>
            <a:xfrm>
              <a:off x="965448" y="4654606"/>
              <a:ext cx="336494" cy="336494"/>
            </a:xfrm>
            <a:prstGeom prst="ellipse">
              <a:avLst/>
            </a:prstGeom>
            <a:solidFill>
              <a:srgbClr val="FFFF00"/>
            </a:solidFill>
            <a:ln w="25400" cap="flat" cmpd="sng" algn="ctr">
              <a:noFill/>
              <a:prstDash val="solid"/>
            </a:ln>
            <a:effectLst>
              <a:reflection blurRad="6350" stA="52000" endA="300" endPos="35000" dir="5400000" sy="-100000" algn="bl" rotWithShape="0"/>
            </a:effectLst>
            <a:scene3d>
              <a:camera prst="perspectiveRelaxedModerately"/>
              <a:lightRig rig="threePt" dir="t"/>
            </a:scene3d>
            <a:sp3d>
              <a:bevelT w="508000" h="127000"/>
              <a:bevelB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1" name="ドーナツ 210"/>
            <p:cNvSpPr/>
            <p:nvPr/>
          </p:nvSpPr>
          <p:spPr>
            <a:xfrm>
              <a:off x="200472" y="3891902"/>
              <a:ext cx="1861902" cy="1861902"/>
            </a:xfrm>
            <a:prstGeom prst="donut">
              <a:avLst>
                <a:gd name="adj" fmla="val 2413"/>
              </a:avLst>
            </a:prstGeom>
            <a:solidFill>
              <a:srgbClr val="FFFF00"/>
            </a:solidFill>
            <a:ln w="25400" cap="flat" cmpd="sng" algn="ctr">
              <a:noFill/>
              <a:prstDash val="solid"/>
            </a:ln>
            <a:effectLst>
              <a:reflection blurRad="6350" stA="52000" endA="300" endPos="35000" dir="5400000" sy="-100000" algn="bl" rotWithShape="0"/>
            </a:effectLst>
            <a:scene3d>
              <a:camera prst="perspectiveRelaxedModerately"/>
              <a:lightRig rig="threePt" dir="t"/>
            </a:scene3d>
            <a:sp3d>
              <a:bevelT w="508000" h="127000"/>
              <a:bevelB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56024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PPTX268_電波のイメージ４</dc:title>
  <dc:subject>PPTX268_電波のイメージ４</dc:subject>
  <dc:creator>http://www.digipot.net</dc:creator>
  <cp:lastModifiedBy/>
  <cp:revision>1</cp:revision>
  <dcterms:created xsi:type="dcterms:W3CDTF">2015-02-10T05:32:48Z</dcterms:created>
  <dcterms:modified xsi:type="dcterms:W3CDTF">2015-02-10T05:53:38Z</dcterms:modified>
  <cp:category/>
  <cp:version>1</cp:version>
</cp:coreProperties>
</file>